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22"/>
  </p:notesMasterIdLst>
  <p:handoutMasterIdLst>
    <p:handoutMasterId r:id="rId23"/>
  </p:handoutMasterIdLst>
  <p:sldIdLst>
    <p:sldId id="256" r:id="rId3"/>
    <p:sldId id="259" r:id="rId4"/>
    <p:sldId id="262" r:id="rId5"/>
    <p:sldId id="263" r:id="rId6"/>
    <p:sldId id="264" r:id="rId7"/>
    <p:sldId id="265" r:id="rId8"/>
    <p:sldId id="285" r:id="rId9"/>
    <p:sldId id="275" r:id="rId10"/>
    <p:sldId id="296" r:id="rId11"/>
    <p:sldId id="297" r:id="rId12"/>
    <p:sldId id="298" r:id="rId13"/>
    <p:sldId id="273" r:id="rId14"/>
    <p:sldId id="299" r:id="rId15"/>
    <p:sldId id="300" r:id="rId16"/>
    <p:sldId id="301" r:id="rId17"/>
    <p:sldId id="302" r:id="rId18"/>
    <p:sldId id="295" r:id="rId19"/>
    <p:sldId id="294" r:id="rId20"/>
    <p:sldId id="278" r:id="rId21"/>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422C16"/>
    <a:srgbClr val="0C788E"/>
    <a:srgbClr val="025198"/>
    <a:srgbClr val="000099"/>
    <a:srgbClr val="1C1C1C"/>
    <a:srgbClr val="3366FF"/>
    <a:srgbClr val="9900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F0E0D3-48BD-4199-B7F1-C3EE87069E2E}" v="1183" dt="2025-04-26T19:39:37.4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575" autoAdjust="0"/>
    <p:restoredTop sz="93020" autoAdjust="0"/>
  </p:normalViewPr>
  <p:slideViewPr>
    <p:cSldViewPr>
      <p:cViewPr varScale="1">
        <p:scale>
          <a:sx n="50" d="100"/>
          <a:sy n="50" d="100"/>
        </p:scale>
        <p:origin x="1512" y="2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y Acreman" userId="05415c4dcfc197a9" providerId="LiveId" clId="{98F0E0D3-48BD-4199-B7F1-C3EE87069E2E}"/>
    <pc:docChg chg="undo custSel addSld delSld modSld sldOrd">
      <pc:chgData name="Andy Acreman" userId="05415c4dcfc197a9" providerId="LiveId" clId="{98F0E0D3-48BD-4199-B7F1-C3EE87069E2E}" dt="2025-04-26T19:40:20.286" v="5684" actId="207"/>
      <pc:docMkLst>
        <pc:docMk/>
      </pc:docMkLst>
      <pc:sldChg chg="modSp mod">
        <pc:chgData name="Andy Acreman" userId="05415c4dcfc197a9" providerId="LiveId" clId="{98F0E0D3-48BD-4199-B7F1-C3EE87069E2E}" dt="2025-04-25T15:19:26.532" v="8" actId="20577"/>
        <pc:sldMkLst>
          <pc:docMk/>
          <pc:sldMk cId="0" sldId="256"/>
        </pc:sldMkLst>
        <pc:spChg chg="mod">
          <ac:chgData name="Andy Acreman" userId="05415c4dcfc197a9" providerId="LiveId" clId="{98F0E0D3-48BD-4199-B7F1-C3EE87069E2E}" dt="2025-04-25T15:19:06.323" v="0" actId="20577"/>
          <ac:spMkLst>
            <pc:docMk/>
            <pc:sldMk cId="0" sldId="256"/>
            <ac:spMk id="16386" creationId="{2CBD2B94-8F81-46E0-842E-C8476BCC8FAE}"/>
          </ac:spMkLst>
        </pc:spChg>
        <pc:spChg chg="mod">
          <ac:chgData name="Andy Acreman" userId="05415c4dcfc197a9" providerId="LiveId" clId="{98F0E0D3-48BD-4199-B7F1-C3EE87069E2E}" dt="2025-04-25T15:19:26.532" v="8" actId="20577"/>
          <ac:spMkLst>
            <pc:docMk/>
            <pc:sldMk cId="0" sldId="256"/>
            <ac:spMk id="16387" creationId="{32081795-BB2C-4E2F-969B-ACCD75AB095A}"/>
          </ac:spMkLst>
        </pc:spChg>
      </pc:sldChg>
      <pc:sldChg chg="modSp modNotesTx">
        <pc:chgData name="Andy Acreman" userId="05415c4dcfc197a9" providerId="LiveId" clId="{98F0E0D3-48BD-4199-B7F1-C3EE87069E2E}" dt="2025-04-25T15:21:42.230" v="240" actId="6549"/>
        <pc:sldMkLst>
          <pc:docMk/>
          <pc:sldMk cId="0" sldId="259"/>
        </pc:sldMkLst>
        <pc:spChg chg="mod">
          <ac:chgData name="Andy Acreman" userId="05415c4dcfc197a9" providerId="LiveId" clId="{98F0E0D3-48BD-4199-B7F1-C3EE87069E2E}" dt="2025-04-25T15:21:42.230" v="240" actId="6549"/>
          <ac:spMkLst>
            <pc:docMk/>
            <pc:sldMk cId="0" sldId="259"/>
            <ac:spMk id="146435" creationId="{724FF41F-EA0B-4AF3-9C02-0AB7C5C6AC52}"/>
          </ac:spMkLst>
        </pc:spChg>
      </pc:sldChg>
      <pc:sldChg chg="del">
        <pc:chgData name="Andy Acreman" userId="05415c4dcfc197a9" providerId="LiveId" clId="{98F0E0D3-48BD-4199-B7F1-C3EE87069E2E}" dt="2025-04-26T19:39:49.426" v="5683" actId="47"/>
        <pc:sldMkLst>
          <pc:docMk/>
          <pc:sldMk cId="0" sldId="261"/>
        </pc:sldMkLst>
      </pc:sldChg>
      <pc:sldChg chg="modSp mod modNotesTx">
        <pc:chgData name="Andy Acreman" userId="05415c4dcfc197a9" providerId="LiveId" clId="{98F0E0D3-48BD-4199-B7F1-C3EE87069E2E}" dt="2025-04-26T17:25:02.543" v="3310" actId="20577"/>
        <pc:sldMkLst>
          <pc:docMk/>
          <pc:sldMk cId="0" sldId="262"/>
        </pc:sldMkLst>
        <pc:spChg chg="mod">
          <ac:chgData name="Andy Acreman" userId="05415c4dcfc197a9" providerId="LiveId" clId="{98F0E0D3-48BD-4199-B7F1-C3EE87069E2E}" dt="2025-04-26T17:25:02.543" v="3310" actId="20577"/>
          <ac:spMkLst>
            <pc:docMk/>
            <pc:sldMk cId="0" sldId="262"/>
            <ac:spMk id="26627" creationId="{D8827656-4AA7-45A2-9867-9EED8C1AF26E}"/>
          </ac:spMkLst>
        </pc:spChg>
      </pc:sldChg>
      <pc:sldChg chg="modSp mod modNotesTx">
        <pc:chgData name="Andy Acreman" userId="05415c4dcfc197a9" providerId="LiveId" clId="{98F0E0D3-48BD-4199-B7F1-C3EE87069E2E}" dt="2025-04-26T17:25:20.219" v="3311" actId="6549"/>
        <pc:sldMkLst>
          <pc:docMk/>
          <pc:sldMk cId="0" sldId="263"/>
        </pc:sldMkLst>
        <pc:spChg chg="mod">
          <ac:chgData name="Andy Acreman" userId="05415c4dcfc197a9" providerId="LiveId" clId="{98F0E0D3-48BD-4199-B7F1-C3EE87069E2E}" dt="2025-04-26T17:25:20.219" v="3311" actId="6549"/>
          <ac:spMkLst>
            <pc:docMk/>
            <pc:sldMk cId="0" sldId="263"/>
            <ac:spMk id="146435" creationId="{D52FE68B-FA93-4076-BF93-ED852B3B1C10}"/>
          </ac:spMkLst>
        </pc:spChg>
      </pc:sldChg>
      <pc:sldChg chg="modSp mod modNotesTx">
        <pc:chgData name="Andy Acreman" userId="05415c4dcfc197a9" providerId="LiveId" clId="{98F0E0D3-48BD-4199-B7F1-C3EE87069E2E}" dt="2025-04-26T17:24:25.856" v="3308" actId="6549"/>
        <pc:sldMkLst>
          <pc:docMk/>
          <pc:sldMk cId="0" sldId="264"/>
        </pc:sldMkLst>
        <pc:spChg chg="mod">
          <ac:chgData name="Andy Acreman" userId="05415c4dcfc197a9" providerId="LiveId" clId="{98F0E0D3-48BD-4199-B7F1-C3EE87069E2E}" dt="2025-04-26T17:24:25.856" v="3308" actId="6549"/>
          <ac:spMkLst>
            <pc:docMk/>
            <pc:sldMk cId="0" sldId="264"/>
            <ac:spMk id="146435" creationId="{72CA24F1-9D60-4593-A0B3-DB8488F71A13}"/>
          </ac:spMkLst>
        </pc:spChg>
      </pc:sldChg>
      <pc:sldChg chg="modSp mod modNotesTx">
        <pc:chgData name="Andy Acreman" userId="05415c4dcfc197a9" providerId="LiveId" clId="{98F0E0D3-48BD-4199-B7F1-C3EE87069E2E}" dt="2025-04-26T17:25:54.299" v="3316" actId="20577"/>
        <pc:sldMkLst>
          <pc:docMk/>
          <pc:sldMk cId="0" sldId="265"/>
        </pc:sldMkLst>
        <pc:spChg chg="mod">
          <ac:chgData name="Andy Acreman" userId="05415c4dcfc197a9" providerId="LiveId" clId="{98F0E0D3-48BD-4199-B7F1-C3EE87069E2E}" dt="2025-04-26T17:25:54.299" v="3316" actId="20577"/>
          <ac:spMkLst>
            <pc:docMk/>
            <pc:sldMk cId="0" sldId="265"/>
            <ac:spMk id="146435" creationId="{D9D8B56A-EEF1-4620-9962-6544ABB3FBD5}"/>
          </ac:spMkLst>
        </pc:spChg>
      </pc:sldChg>
      <pc:sldChg chg="modSp add mod ord modAnim modNotesTx">
        <pc:chgData name="Andy Acreman" userId="05415c4dcfc197a9" providerId="LiveId" clId="{98F0E0D3-48BD-4199-B7F1-C3EE87069E2E}" dt="2025-04-26T18:53:39.641" v="4981" actId="6549"/>
        <pc:sldMkLst>
          <pc:docMk/>
          <pc:sldMk cId="0" sldId="273"/>
        </pc:sldMkLst>
        <pc:spChg chg="mod">
          <ac:chgData name="Andy Acreman" userId="05415c4dcfc197a9" providerId="LiveId" clId="{98F0E0D3-48BD-4199-B7F1-C3EE87069E2E}" dt="2025-04-26T17:39:13.313" v="3472" actId="5793"/>
          <ac:spMkLst>
            <pc:docMk/>
            <pc:sldMk cId="0" sldId="273"/>
            <ac:spMk id="146435" creationId="{5D42BDC2-60FA-48A0-BB28-4F701D8FE7A8}"/>
          </ac:spMkLst>
        </pc:spChg>
      </pc:sldChg>
      <pc:sldChg chg="del">
        <pc:chgData name="Andy Acreman" userId="05415c4dcfc197a9" providerId="LiveId" clId="{98F0E0D3-48BD-4199-B7F1-C3EE87069E2E}" dt="2025-04-25T15:26:38.546" v="446" actId="47"/>
        <pc:sldMkLst>
          <pc:docMk/>
          <pc:sldMk cId="0" sldId="274"/>
        </pc:sldMkLst>
      </pc:sldChg>
      <pc:sldChg chg="modSp mod modAnim modNotesTx">
        <pc:chgData name="Andy Acreman" userId="05415c4dcfc197a9" providerId="LiveId" clId="{98F0E0D3-48BD-4199-B7F1-C3EE87069E2E}" dt="2025-04-26T19:39:37.470" v="5682" actId="12"/>
        <pc:sldMkLst>
          <pc:docMk/>
          <pc:sldMk cId="0" sldId="275"/>
        </pc:sldMkLst>
        <pc:spChg chg="mod">
          <ac:chgData name="Andy Acreman" userId="05415c4dcfc197a9" providerId="LiveId" clId="{98F0E0D3-48BD-4199-B7F1-C3EE87069E2E}" dt="2025-04-25T15:40:25.257" v="503" actId="6549"/>
          <ac:spMkLst>
            <pc:docMk/>
            <pc:sldMk cId="0" sldId="275"/>
            <ac:spMk id="46082" creationId="{6DEE9248-AA7B-4929-B847-A63665772E73}"/>
          </ac:spMkLst>
        </pc:spChg>
        <pc:spChg chg="mod">
          <ac:chgData name="Andy Acreman" userId="05415c4dcfc197a9" providerId="LiveId" clId="{98F0E0D3-48BD-4199-B7F1-C3EE87069E2E}" dt="2025-04-26T19:39:37.470" v="5682" actId="12"/>
          <ac:spMkLst>
            <pc:docMk/>
            <pc:sldMk cId="0" sldId="275"/>
            <ac:spMk id="146435" creationId="{79B210C0-F15B-4906-A5CC-4D393C941EF7}"/>
          </ac:spMkLst>
        </pc:spChg>
      </pc:sldChg>
      <pc:sldChg chg="modSp mod">
        <pc:chgData name="Andy Acreman" userId="05415c4dcfc197a9" providerId="LiveId" clId="{98F0E0D3-48BD-4199-B7F1-C3EE87069E2E}" dt="2025-04-26T18:52:07.666" v="4951" actId="20577"/>
        <pc:sldMkLst>
          <pc:docMk/>
          <pc:sldMk cId="0" sldId="278"/>
        </pc:sldMkLst>
        <pc:spChg chg="mod">
          <ac:chgData name="Andy Acreman" userId="05415c4dcfc197a9" providerId="LiveId" clId="{98F0E0D3-48BD-4199-B7F1-C3EE87069E2E}" dt="2025-04-26T18:52:07.666" v="4951" actId="20577"/>
          <ac:spMkLst>
            <pc:docMk/>
            <pc:sldMk cId="0" sldId="278"/>
            <ac:spMk id="52226" creationId="{30DD1498-A4D7-4008-9662-EEFF49EA387B}"/>
          </ac:spMkLst>
        </pc:spChg>
      </pc:sldChg>
      <pc:sldChg chg="del">
        <pc:chgData name="Andy Acreman" userId="05415c4dcfc197a9" providerId="LiveId" clId="{98F0E0D3-48BD-4199-B7F1-C3EE87069E2E}" dt="2025-04-25T15:26:36.967" v="444" actId="47"/>
        <pc:sldMkLst>
          <pc:docMk/>
          <pc:sldMk cId="698423548" sldId="282"/>
        </pc:sldMkLst>
      </pc:sldChg>
      <pc:sldChg chg="modSp mod modNotesTx">
        <pc:chgData name="Andy Acreman" userId="05415c4dcfc197a9" providerId="LiveId" clId="{98F0E0D3-48BD-4199-B7F1-C3EE87069E2E}" dt="2025-04-25T15:25:25.357" v="423" actId="20577"/>
        <pc:sldMkLst>
          <pc:docMk/>
          <pc:sldMk cId="3869385927" sldId="285"/>
        </pc:sldMkLst>
        <pc:spChg chg="mod">
          <ac:chgData name="Andy Acreman" userId="05415c4dcfc197a9" providerId="LiveId" clId="{98F0E0D3-48BD-4199-B7F1-C3EE87069E2E}" dt="2025-04-25T15:24:27.392" v="391" actId="20577"/>
          <ac:spMkLst>
            <pc:docMk/>
            <pc:sldMk cId="3869385927" sldId="285"/>
            <ac:spMk id="28674" creationId="{C0440376-66AE-F67E-72AA-18CEAF8B576A}"/>
          </ac:spMkLst>
        </pc:spChg>
        <pc:spChg chg="mod">
          <ac:chgData name="Andy Acreman" userId="05415c4dcfc197a9" providerId="LiveId" clId="{98F0E0D3-48BD-4199-B7F1-C3EE87069E2E}" dt="2025-04-25T15:24:40.910" v="392"/>
          <ac:spMkLst>
            <pc:docMk/>
            <pc:sldMk cId="3869385927" sldId="285"/>
            <ac:spMk id="146435" creationId="{F6888E98-BE9A-13C8-7C09-9CA0AA9EB4E7}"/>
          </ac:spMkLst>
        </pc:spChg>
      </pc:sldChg>
      <pc:sldChg chg="del">
        <pc:chgData name="Andy Acreman" userId="05415c4dcfc197a9" providerId="LiveId" clId="{98F0E0D3-48BD-4199-B7F1-C3EE87069E2E}" dt="2025-04-25T15:22:04.235" v="241" actId="47"/>
        <pc:sldMkLst>
          <pc:docMk/>
          <pc:sldMk cId="2261882158" sldId="287"/>
        </pc:sldMkLst>
      </pc:sldChg>
      <pc:sldChg chg="del">
        <pc:chgData name="Andy Acreman" userId="05415c4dcfc197a9" providerId="LiveId" clId="{98F0E0D3-48BD-4199-B7F1-C3EE87069E2E}" dt="2025-04-25T15:26:35.566" v="443" actId="47"/>
        <pc:sldMkLst>
          <pc:docMk/>
          <pc:sldMk cId="729199975" sldId="288"/>
        </pc:sldMkLst>
      </pc:sldChg>
      <pc:sldChg chg="del">
        <pc:chgData name="Andy Acreman" userId="05415c4dcfc197a9" providerId="LiveId" clId="{98F0E0D3-48BD-4199-B7F1-C3EE87069E2E}" dt="2025-04-25T15:26:37.703" v="445" actId="47"/>
        <pc:sldMkLst>
          <pc:docMk/>
          <pc:sldMk cId="527080421" sldId="289"/>
        </pc:sldMkLst>
      </pc:sldChg>
      <pc:sldChg chg="del">
        <pc:chgData name="Andy Acreman" userId="05415c4dcfc197a9" providerId="LiveId" clId="{98F0E0D3-48BD-4199-B7F1-C3EE87069E2E}" dt="2025-04-25T15:26:39.698" v="447" actId="47"/>
        <pc:sldMkLst>
          <pc:docMk/>
          <pc:sldMk cId="605302498" sldId="290"/>
        </pc:sldMkLst>
      </pc:sldChg>
      <pc:sldChg chg="del">
        <pc:chgData name="Andy Acreman" userId="05415c4dcfc197a9" providerId="LiveId" clId="{98F0E0D3-48BD-4199-B7F1-C3EE87069E2E}" dt="2025-04-25T15:26:40.632" v="448" actId="47"/>
        <pc:sldMkLst>
          <pc:docMk/>
          <pc:sldMk cId="791789514" sldId="291"/>
        </pc:sldMkLst>
      </pc:sldChg>
      <pc:sldChg chg="del">
        <pc:chgData name="Andy Acreman" userId="05415c4dcfc197a9" providerId="LiveId" clId="{98F0E0D3-48BD-4199-B7F1-C3EE87069E2E}" dt="2025-04-25T15:26:41.843" v="449" actId="47"/>
        <pc:sldMkLst>
          <pc:docMk/>
          <pc:sldMk cId="1033998211" sldId="292"/>
        </pc:sldMkLst>
      </pc:sldChg>
      <pc:sldChg chg="del">
        <pc:chgData name="Andy Acreman" userId="05415c4dcfc197a9" providerId="LiveId" clId="{98F0E0D3-48BD-4199-B7F1-C3EE87069E2E}" dt="2025-04-25T15:26:49.808" v="450" actId="47"/>
        <pc:sldMkLst>
          <pc:docMk/>
          <pc:sldMk cId="4164411195" sldId="293"/>
        </pc:sldMkLst>
      </pc:sldChg>
      <pc:sldChg chg="modSp mod modNotesTx">
        <pc:chgData name="Andy Acreman" userId="05415c4dcfc197a9" providerId="LiveId" clId="{98F0E0D3-48BD-4199-B7F1-C3EE87069E2E}" dt="2025-04-26T18:51:53.354" v="4950" actId="20577"/>
        <pc:sldMkLst>
          <pc:docMk/>
          <pc:sldMk cId="3972898114" sldId="294"/>
        </pc:sldMkLst>
        <pc:spChg chg="mod">
          <ac:chgData name="Andy Acreman" userId="05415c4dcfc197a9" providerId="LiveId" clId="{98F0E0D3-48BD-4199-B7F1-C3EE87069E2E}" dt="2025-04-25T15:27:15.935" v="470" actId="20577"/>
          <ac:spMkLst>
            <pc:docMk/>
            <pc:sldMk cId="3972898114" sldId="294"/>
            <ac:spMk id="28674" creationId="{29258251-CA32-06BD-0EA2-6FA7D5C98346}"/>
          </ac:spMkLst>
        </pc:spChg>
        <pc:spChg chg="mod">
          <ac:chgData name="Andy Acreman" userId="05415c4dcfc197a9" providerId="LiveId" clId="{98F0E0D3-48BD-4199-B7F1-C3EE87069E2E}" dt="2025-04-26T18:51:53.354" v="4950" actId="20577"/>
          <ac:spMkLst>
            <pc:docMk/>
            <pc:sldMk cId="3972898114" sldId="294"/>
            <ac:spMk id="146435" creationId="{04D073DA-1B2E-8F7F-3C8E-A7A549FA237E}"/>
          </ac:spMkLst>
        </pc:spChg>
      </pc:sldChg>
      <pc:sldChg chg="modSp add mod ord modNotesTx">
        <pc:chgData name="Andy Acreman" userId="05415c4dcfc197a9" providerId="LiveId" clId="{98F0E0D3-48BD-4199-B7F1-C3EE87069E2E}" dt="2025-04-25T15:28:14.971" v="498" actId="20577"/>
        <pc:sldMkLst>
          <pc:docMk/>
          <pc:sldMk cId="1410541277" sldId="295"/>
        </pc:sldMkLst>
        <pc:spChg chg="mod">
          <ac:chgData name="Andy Acreman" userId="05415c4dcfc197a9" providerId="LiveId" clId="{98F0E0D3-48BD-4199-B7F1-C3EE87069E2E}" dt="2025-04-25T15:28:14.971" v="498" actId="20577"/>
          <ac:spMkLst>
            <pc:docMk/>
            <pc:sldMk cId="1410541277" sldId="295"/>
            <ac:spMk id="28674" creationId="{072D0480-2C88-F2D9-681C-D64151B89DF6}"/>
          </ac:spMkLst>
        </pc:spChg>
      </pc:sldChg>
      <pc:sldChg chg="modSp add mod modAnim modNotesTx">
        <pc:chgData name="Andy Acreman" userId="05415c4dcfc197a9" providerId="LiveId" clId="{98F0E0D3-48BD-4199-B7F1-C3EE87069E2E}" dt="2025-04-26T19:03:08.256" v="5624"/>
        <pc:sldMkLst>
          <pc:docMk/>
          <pc:sldMk cId="3372981081" sldId="296"/>
        </pc:sldMkLst>
        <pc:spChg chg="mod">
          <ac:chgData name="Andy Acreman" userId="05415c4dcfc197a9" providerId="LiveId" clId="{98F0E0D3-48BD-4199-B7F1-C3EE87069E2E}" dt="2025-04-25T16:13:44.904" v="1844" actId="20577"/>
          <ac:spMkLst>
            <pc:docMk/>
            <pc:sldMk cId="3372981081" sldId="296"/>
            <ac:spMk id="46082" creationId="{8F4FCEB3-3B24-F080-B6EC-AA3ABD6EFE66}"/>
          </ac:spMkLst>
        </pc:spChg>
        <pc:spChg chg="mod">
          <ac:chgData name="Andy Acreman" userId="05415c4dcfc197a9" providerId="LiveId" clId="{98F0E0D3-48BD-4199-B7F1-C3EE87069E2E}" dt="2025-04-25T16:20:19.401" v="2093" actId="14100"/>
          <ac:spMkLst>
            <pc:docMk/>
            <pc:sldMk cId="3372981081" sldId="296"/>
            <ac:spMk id="146435" creationId="{71309D80-94D1-22C0-224D-7D91EB8DFE5C}"/>
          </ac:spMkLst>
        </pc:spChg>
      </pc:sldChg>
      <pc:sldChg chg="modSp add mod modAnim modNotesTx">
        <pc:chgData name="Andy Acreman" userId="05415c4dcfc197a9" providerId="LiveId" clId="{98F0E0D3-48BD-4199-B7F1-C3EE87069E2E}" dt="2025-04-26T19:03:25.518" v="5625"/>
        <pc:sldMkLst>
          <pc:docMk/>
          <pc:sldMk cId="79999895" sldId="297"/>
        </pc:sldMkLst>
        <pc:spChg chg="mod">
          <ac:chgData name="Andy Acreman" userId="05415c4dcfc197a9" providerId="LiveId" clId="{98F0E0D3-48BD-4199-B7F1-C3EE87069E2E}" dt="2025-04-25T16:18:24.497" v="2087" actId="20577"/>
          <ac:spMkLst>
            <pc:docMk/>
            <pc:sldMk cId="79999895" sldId="297"/>
            <ac:spMk id="46082" creationId="{84B7ED16-809C-48EF-98B4-1B2AA0224351}"/>
          </ac:spMkLst>
        </pc:spChg>
        <pc:spChg chg="mod">
          <ac:chgData name="Andy Acreman" userId="05415c4dcfc197a9" providerId="LiveId" clId="{98F0E0D3-48BD-4199-B7F1-C3EE87069E2E}" dt="2025-04-25T16:31:01.425" v="2422" actId="6549"/>
          <ac:spMkLst>
            <pc:docMk/>
            <pc:sldMk cId="79999895" sldId="297"/>
            <ac:spMk id="146435" creationId="{93BF1118-7B16-E697-792C-0E541236766D}"/>
          </ac:spMkLst>
        </pc:spChg>
      </pc:sldChg>
      <pc:sldChg chg="modSp add mod modAnim modNotesTx">
        <pc:chgData name="Andy Acreman" userId="05415c4dcfc197a9" providerId="LiveId" clId="{98F0E0D3-48BD-4199-B7F1-C3EE87069E2E}" dt="2025-04-26T19:04:31.594" v="5628"/>
        <pc:sldMkLst>
          <pc:docMk/>
          <pc:sldMk cId="3385481761" sldId="298"/>
        </pc:sldMkLst>
        <pc:spChg chg="mod">
          <ac:chgData name="Andy Acreman" userId="05415c4dcfc197a9" providerId="LiveId" clId="{98F0E0D3-48BD-4199-B7F1-C3EE87069E2E}" dt="2025-04-25T16:47:12.398" v="2789" actId="20577"/>
          <ac:spMkLst>
            <pc:docMk/>
            <pc:sldMk cId="3385481761" sldId="298"/>
            <ac:spMk id="46082" creationId="{2EDE399F-C455-0CE4-DA06-D0E04473C10A}"/>
          </ac:spMkLst>
        </pc:spChg>
        <pc:spChg chg="mod">
          <ac:chgData name="Andy Acreman" userId="05415c4dcfc197a9" providerId="LiveId" clId="{98F0E0D3-48BD-4199-B7F1-C3EE87069E2E}" dt="2025-04-25T16:53:33.428" v="2873" actId="20577"/>
          <ac:spMkLst>
            <pc:docMk/>
            <pc:sldMk cId="3385481761" sldId="298"/>
            <ac:spMk id="146435" creationId="{3EFBE618-04CD-EF62-FE13-65D5AF36BD86}"/>
          </ac:spMkLst>
        </pc:spChg>
      </pc:sldChg>
      <pc:sldChg chg="addSp delSp modSp add mod modAnim modNotesTx">
        <pc:chgData name="Andy Acreman" userId="05415c4dcfc197a9" providerId="LiveId" clId="{98F0E0D3-48BD-4199-B7F1-C3EE87069E2E}" dt="2025-04-26T19:01:20.778" v="5622" actId="6549"/>
        <pc:sldMkLst>
          <pc:docMk/>
          <pc:sldMk cId="3865200240" sldId="299"/>
        </pc:sldMkLst>
        <pc:spChg chg="add mod">
          <ac:chgData name="Andy Acreman" userId="05415c4dcfc197a9" providerId="LiveId" clId="{98F0E0D3-48BD-4199-B7F1-C3EE87069E2E}" dt="2025-04-26T17:58:40.250" v="3508" actId="207"/>
          <ac:spMkLst>
            <pc:docMk/>
            <pc:sldMk cId="3865200240" sldId="299"/>
            <ac:spMk id="2" creationId="{7EE4DF29-3D3C-DAAB-1207-7F67C589F807}"/>
          </ac:spMkLst>
        </pc:spChg>
        <pc:spChg chg="add del mod">
          <ac:chgData name="Andy Acreman" userId="05415c4dcfc197a9" providerId="LiveId" clId="{98F0E0D3-48BD-4199-B7F1-C3EE87069E2E}" dt="2025-04-26T17:55:55.066" v="3494" actId="478"/>
          <ac:spMkLst>
            <pc:docMk/>
            <pc:sldMk cId="3865200240" sldId="299"/>
            <ac:spMk id="3" creationId="{ECF143AC-2E19-1F4F-5AAA-C97C3A502501}"/>
          </ac:spMkLst>
        </pc:spChg>
        <pc:spChg chg="mod">
          <ac:chgData name="Andy Acreman" userId="05415c4dcfc197a9" providerId="LiveId" clId="{98F0E0D3-48BD-4199-B7F1-C3EE87069E2E}" dt="2025-04-26T18:02:14.322" v="3702" actId="6549"/>
          <ac:spMkLst>
            <pc:docMk/>
            <pc:sldMk cId="3865200240" sldId="299"/>
            <ac:spMk id="46082" creationId="{0033C790-F245-1CBB-87F4-CAAA96DAB269}"/>
          </ac:spMkLst>
        </pc:spChg>
        <pc:spChg chg="mod">
          <ac:chgData name="Andy Acreman" userId="05415c4dcfc197a9" providerId="LiveId" clId="{98F0E0D3-48BD-4199-B7F1-C3EE87069E2E}" dt="2025-04-26T17:31:01.438" v="3345" actId="20577"/>
          <ac:spMkLst>
            <pc:docMk/>
            <pc:sldMk cId="3865200240" sldId="299"/>
            <ac:spMk id="146435" creationId="{0C03E0DE-BD1D-E569-778E-C98083B938CF}"/>
          </ac:spMkLst>
        </pc:spChg>
      </pc:sldChg>
      <pc:sldChg chg="modSp add mod modAnim modNotesTx">
        <pc:chgData name="Andy Acreman" userId="05415c4dcfc197a9" providerId="LiveId" clId="{98F0E0D3-48BD-4199-B7F1-C3EE87069E2E}" dt="2025-04-26T19:39:22.121" v="5681"/>
        <pc:sldMkLst>
          <pc:docMk/>
          <pc:sldMk cId="4021658395" sldId="300"/>
        </pc:sldMkLst>
        <pc:spChg chg="mod">
          <ac:chgData name="Andy Acreman" userId="05415c4dcfc197a9" providerId="LiveId" clId="{98F0E0D3-48BD-4199-B7F1-C3EE87069E2E}" dt="2025-04-26T18:07:14.563" v="3723" actId="57"/>
          <ac:spMkLst>
            <pc:docMk/>
            <pc:sldMk cId="4021658395" sldId="300"/>
            <ac:spMk id="2" creationId="{0E971CB8-8DB2-CA32-1C08-7B8BC92AFB5F}"/>
          </ac:spMkLst>
        </pc:spChg>
        <pc:spChg chg="mod">
          <ac:chgData name="Andy Acreman" userId="05415c4dcfc197a9" providerId="LiveId" clId="{98F0E0D3-48BD-4199-B7F1-C3EE87069E2E}" dt="2025-04-26T18:02:21.827" v="3703" actId="20577"/>
          <ac:spMkLst>
            <pc:docMk/>
            <pc:sldMk cId="4021658395" sldId="300"/>
            <ac:spMk id="46082" creationId="{FB144CE1-CB66-3E99-85BC-FD23D65056BE}"/>
          </ac:spMkLst>
        </pc:spChg>
      </pc:sldChg>
      <pc:sldChg chg="modSp add mod modAnim modNotesTx">
        <pc:chgData name="Andy Acreman" userId="05415c4dcfc197a9" providerId="LiveId" clId="{98F0E0D3-48BD-4199-B7F1-C3EE87069E2E}" dt="2025-04-26T19:38:45.155" v="5676" actId="207"/>
        <pc:sldMkLst>
          <pc:docMk/>
          <pc:sldMk cId="3475272000" sldId="301"/>
        </pc:sldMkLst>
        <pc:spChg chg="mod">
          <ac:chgData name="Andy Acreman" userId="05415c4dcfc197a9" providerId="LiveId" clId="{98F0E0D3-48BD-4199-B7F1-C3EE87069E2E}" dt="2025-04-26T19:38:45.155" v="5676" actId="207"/>
          <ac:spMkLst>
            <pc:docMk/>
            <pc:sldMk cId="3475272000" sldId="301"/>
            <ac:spMk id="2" creationId="{A9E45DB9-94A0-BAA0-5FBB-4F5289E32803}"/>
          </ac:spMkLst>
        </pc:spChg>
        <pc:spChg chg="mod">
          <ac:chgData name="Andy Acreman" userId="05415c4dcfc197a9" providerId="LiveId" clId="{98F0E0D3-48BD-4199-B7F1-C3EE87069E2E}" dt="2025-04-26T18:07:57.897" v="3734" actId="20577"/>
          <ac:spMkLst>
            <pc:docMk/>
            <pc:sldMk cId="3475272000" sldId="301"/>
            <ac:spMk id="46082" creationId="{F0699611-E13B-B6AE-505A-EB30E3AD43E9}"/>
          </ac:spMkLst>
        </pc:spChg>
      </pc:sldChg>
      <pc:sldChg chg="modSp add mod setBg modAnim modNotesTx">
        <pc:chgData name="Andy Acreman" userId="05415c4dcfc197a9" providerId="LiveId" clId="{98F0E0D3-48BD-4199-B7F1-C3EE87069E2E}" dt="2025-04-26T19:40:20.286" v="5684" actId="207"/>
        <pc:sldMkLst>
          <pc:docMk/>
          <pc:sldMk cId="773363822" sldId="302"/>
        </pc:sldMkLst>
        <pc:spChg chg="mod">
          <ac:chgData name="Andy Acreman" userId="05415c4dcfc197a9" providerId="LiveId" clId="{98F0E0D3-48BD-4199-B7F1-C3EE87069E2E}" dt="2025-04-26T19:40:20.286" v="5684" actId="207"/>
          <ac:spMkLst>
            <pc:docMk/>
            <pc:sldMk cId="773363822" sldId="302"/>
            <ac:spMk id="32770" creationId="{E07D9465-223B-475D-B50D-EEB75DABDC95}"/>
          </ac:spMkLst>
        </pc:spChg>
        <pc:spChg chg="mod">
          <ac:chgData name="Andy Acreman" userId="05415c4dcfc197a9" providerId="LiveId" clId="{98F0E0D3-48BD-4199-B7F1-C3EE87069E2E}" dt="2025-04-26T18:52:51.380" v="4955" actId="20577"/>
          <ac:spMkLst>
            <pc:docMk/>
            <pc:sldMk cId="773363822" sldId="302"/>
            <ac:spMk id="146435" creationId="{D9D8B56A-EEF1-4620-9962-6544ABB3FBD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E518564-2010-465C-BCEF-4FA64615EBF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a:extLst>
              <a:ext uri="{FF2B5EF4-FFF2-40B4-BE49-F238E27FC236}">
                <a16:creationId xmlns:a16="http://schemas.microsoft.com/office/drawing/2014/main" id="{962298CE-C2BD-4A86-81DF-041244257D7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5BEE6FF6-A42E-42B0-96E2-E14627708C0A}" type="datetimeFigureOut">
              <a:rPr lang="en-GB"/>
              <a:pPr>
                <a:defRPr/>
              </a:pPr>
              <a:t>26/04/2025</a:t>
            </a:fld>
            <a:endParaRPr lang="en-GB"/>
          </a:p>
        </p:txBody>
      </p:sp>
      <p:sp>
        <p:nvSpPr>
          <p:cNvPr id="4" name="Footer Placeholder 3">
            <a:extLst>
              <a:ext uri="{FF2B5EF4-FFF2-40B4-BE49-F238E27FC236}">
                <a16:creationId xmlns:a16="http://schemas.microsoft.com/office/drawing/2014/main" id="{C9193598-7C45-4544-B348-53F7DCE4ED9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r>
              <a:rPr lang="en-GB"/>
              <a:t>TCF's DNA - Part 2</a:t>
            </a:r>
          </a:p>
        </p:txBody>
      </p:sp>
      <p:sp>
        <p:nvSpPr>
          <p:cNvPr id="5" name="Slide Number Placeholder 4">
            <a:extLst>
              <a:ext uri="{FF2B5EF4-FFF2-40B4-BE49-F238E27FC236}">
                <a16:creationId xmlns:a16="http://schemas.microsoft.com/office/drawing/2014/main" id="{D21A162E-1773-4AFC-A19D-BF5A974468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D7F30416-1873-4AB6-B47D-649924B8015C}" type="slidenum">
              <a:rPr lang="en-GB"/>
              <a:pPr>
                <a:defRPr/>
              </a:pPr>
              <a:t>‹#›</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533864-8B9A-48DF-AE5D-4E321417CD9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a:extLst>
              <a:ext uri="{FF2B5EF4-FFF2-40B4-BE49-F238E27FC236}">
                <a16:creationId xmlns:a16="http://schemas.microsoft.com/office/drawing/2014/main" id="{19E6E8B8-8252-4FAB-9821-003216229B52}"/>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A3EC6406-DCC1-45FA-94DA-C4735C4C56B1}" type="datetimeFigureOut">
              <a:rPr lang="en-GB"/>
              <a:pPr>
                <a:defRPr/>
              </a:pPr>
              <a:t>26/04/2025</a:t>
            </a:fld>
            <a:endParaRPr lang="en-GB"/>
          </a:p>
        </p:txBody>
      </p:sp>
      <p:sp>
        <p:nvSpPr>
          <p:cNvPr id="4" name="Slide Image Placeholder 3">
            <a:extLst>
              <a:ext uri="{FF2B5EF4-FFF2-40B4-BE49-F238E27FC236}">
                <a16:creationId xmlns:a16="http://schemas.microsoft.com/office/drawing/2014/main" id="{6FC01A47-59A2-41A9-AE89-9AE317D79ABD}"/>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AFC4C5F4-BB8F-4647-B0DA-5ED6424FA38B}"/>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DB484FFB-1A21-45FF-AEF6-58A47406BB89}"/>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r>
              <a:rPr lang="en-GB"/>
              <a:t>TCF's DNA - Part 2</a:t>
            </a:r>
          </a:p>
        </p:txBody>
      </p:sp>
      <p:sp>
        <p:nvSpPr>
          <p:cNvPr id="7" name="Slide Number Placeholder 6">
            <a:extLst>
              <a:ext uri="{FF2B5EF4-FFF2-40B4-BE49-F238E27FC236}">
                <a16:creationId xmlns:a16="http://schemas.microsoft.com/office/drawing/2014/main" id="{246A2EB0-6CE6-4A8A-840E-B63509434478}"/>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59757EC9-0E2A-42E2-8201-A821D01DC547}" type="slidenum">
              <a:rPr lang="en-GB"/>
              <a:pPr>
                <a:defRPr/>
              </a:pPr>
              <a:t>‹#›</a:t>
            </a:fld>
            <a:endParaRPr lang="en-GB"/>
          </a:p>
        </p:txBody>
      </p:sp>
    </p:spTree>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37C3A3D9-DE88-4BC2-A55B-A3387CE5EC1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3AC96900-4405-44BA-B603-436ED3368BC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dirty="0"/>
          </a:p>
        </p:txBody>
      </p:sp>
      <p:sp>
        <p:nvSpPr>
          <p:cNvPr id="17412" name="Footer Placeholder 3">
            <a:extLst>
              <a:ext uri="{FF2B5EF4-FFF2-40B4-BE49-F238E27FC236}">
                <a16:creationId xmlns:a16="http://schemas.microsoft.com/office/drawing/2014/main" id="{A796F17E-93BE-4412-B5F0-68EED035D474}"/>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solidFill>
                  <a:srgbClr val="000000"/>
                </a:solidFill>
              </a:rPr>
              <a:t>TCF's DNA - Part 2</a:t>
            </a:r>
          </a:p>
        </p:txBody>
      </p:sp>
      <p:sp>
        <p:nvSpPr>
          <p:cNvPr id="17413" name="Slide Number Placeholder 4">
            <a:extLst>
              <a:ext uri="{FF2B5EF4-FFF2-40B4-BE49-F238E27FC236}">
                <a16:creationId xmlns:a16="http://schemas.microsoft.com/office/drawing/2014/main" id="{8F83E876-754B-4621-809A-B02FEDC6F87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0B069AD-4B7A-4E3F-8212-F1AC71531070}" type="slidenum">
              <a:rPr lang="en-GB" altLang="en-US">
                <a:solidFill>
                  <a:srgbClr val="000000"/>
                </a:solidFill>
              </a:rPr>
              <a:pPr/>
              <a:t>1</a:t>
            </a:fld>
            <a:endParaRPr lang="en-GB" altLang="en-US">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453E4C-5213-D539-DB92-622B40B4D67D}"/>
            </a:ext>
          </a:extLst>
        </p:cNvPr>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E575956E-7756-9D44-C5AB-5FCF8F504F4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936DE656-9B50-BD99-8257-A46AB9065C2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solidFill>
                  <a:srgbClr val="0000FF"/>
                </a:solidFill>
              </a:rPr>
              <a:t>In the Book of Deuteronomy, there is a comment about this process…   The ‘Sons of God’ are not humans, but powerful spirit rulers and authorities who are meant to serve God and be submitted to His will.  They often don’t, however!</a:t>
            </a:r>
          </a:p>
          <a:p>
            <a:pPr marL="171450" indent="-171450">
              <a:spcBef>
                <a:spcPct val="0"/>
              </a:spcBef>
              <a:buFontTx/>
              <a:buChar char="•"/>
            </a:pPr>
            <a:endParaRPr lang="en-GB" altLang="en-US" sz="1400" b="1" dirty="0">
              <a:solidFill>
                <a:srgbClr val="0000FF"/>
              </a:solidFill>
            </a:endParaRPr>
          </a:p>
          <a:p>
            <a:pPr marL="171450" indent="-171450">
              <a:spcBef>
                <a:spcPct val="0"/>
              </a:spcBef>
              <a:buFontTx/>
              <a:buChar char="•"/>
            </a:pPr>
            <a:r>
              <a:rPr lang="en-GB" altLang="en-US" sz="1400" b="1" dirty="0">
                <a:solidFill>
                  <a:srgbClr val="0000FF"/>
                </a:solidFill>
              </a:rPr>
              <a:t>In the course of history, Israel – God’s original chosen people – failed to obey Him again and again.  God finally rejected them.  So when Jesus Himself came to earth, he was tasked with beginning all over again to build the Kingdom of God in a people who were truly willing to obey from the heart.  His disciples.  Today, this means us!</a:t>
            </a:r>
          </a:p>
          <a:p>
            <a:pPr marL="171450" indent="-171450">
              <a:spcBef>
                <a:spcPct val="0"/>
              </a:spcBef>
              <a:buFontTx/>
              <a:buChar char="•"/>
            </a:pPr>
            <a:endParaRPr lang="en-GB" altLang="en-US" sz="1400" b="1" dirty="0">
              <a:solidFill>
                <a:srgbClr val="0000FF"/>
              </a:solidFill>
            </a:endParaRPr>
          </a:p>
          <a:p>
            <a:pPr marL="171450" indent="-171450">
              <a:spcBef>
                <a:spcPct val="0"/>
              </a:spcBef>
              <a:buFontTx/>
              <a:buChar char="•"/>
            </a:pPr>
            <a:endParaRPr lang="en-GB" altLang="en-US" sz="1400" b="1" dirty="0">
              <a:solidFill>
                <a:srgbClr val="0000FF"/>
              </a:solidFill>
            </a:endParaRPr>
          </a:p>
          <a:p>
            <a:pPr marL="171450" indent="-171450">
              <a:spcBef>
                <a:spcPct val="0"/>
              </a:spcBef>
              <a:buFontTx/>
              <a:buChar char="•"/>
            </a:pPr>
            <a:endParaRPr lang="en-GB" altLang="en-US" sz="1400" b="1" dirty="0"/>
          </a:p>
        </p:txBody>
      </p:sp>
      <p:sp>
        <p:nvSpPr>
          <p:cNvPr id="47108" name="Footer Placeholder 3">
            <a:extLst>
              <a:ext uri="{FF2B5EF4-FFF2-40B4-BE49-F238E27FC236}">
                <a16:creationId xmlns:a16="http://schemas.microsoft.com/office/drawing/2014/main" id="{A9AA8F9A-E237-277E-96D7-7FA9FC8E50E7}"/>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47109" name="Slide Number Placeholder 4">
            <a:extLst>
              <a:ext uri="{FF2B5EF4-FFF2-40B4-BE49-F238E27FC236}">
                <a16:creationId xmlns:a16="http://schemas.microsoft.com/office/drawing/2014/main" id="{532147E9-B317-237F-0EC7-392087CAF75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1AB278F-9A7E-4D3E-85A1-5A663F5BFB67}" type="slidenum">
              <a:rPr lang="en-GB" altLang="en-US"/>
              <a:pPr/>
              <a:t>10</a:t>
            </a:fld>
            <a:endParaRPr lang="en-GB" altLang="en-US"/>
          </a:p>
        </p:txBody>
      </p:sp>
    </p:spTree>
    <p:extLst>
      <p:ext uri="{BB962C8B-B14F-4D97-AF65-F5344CB8AC3E}">
        <p14:creationId xmlns:p14="http://schemas.microsoft.com/office/powerpoint/2010/main" val="29369565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B47C6A-F3B2-6280-5F14-A7C2CCA18E76}"/>
            </a:ext>
          </a:extLst>
        </p:cNvPr>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577A32BE-B01E-87BF-0D83-3CCA60B810F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AA6C0301-58C1-C58A-6596-7C87E424F27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solidFill>
                  <a:srgbClr val="0000FF"/>
                </a:solidFill>
              </a:rPr>
              <a:t>To enter the Kingdom of God you must submit to His Lordship and believe the gospel</a:t>
            </a:r>
          </a:p>
          <a:p>
            <a:pPr marL="171450" indent="-171450">
              <a:spcBef>
                <a:spcPct val="0"/>
              </a:spcBef>
              <a:buFontTx/>
              <a:buChar char="•"/>
            </a:pPr>
            <a:r>
              <a:rPr lang="en-GB" altLang="en-US" sz="1400" b="1" dirty="0">
                <a:solidFill>
                  <a:srgbClr val="0000FF"/>
                </a:solidFill>
              </a:rPr>
              <a:t>Driving our demons is occupying spiritual territory – advancing the Kingdom of God</a:t>
            </a:r>
          </a:p>
          <a:p>
            <a:pPr marL="171450" indent="-171450">
              <a:spcBef>
                <a:spcPct val="0"/>
              </a:spcBef>
              <a:buFontTx/>
              <a:buChar char="•"/>
            </a:pPr>
            <a:r>
              <a:rPr lang="en-GB" altLang="en-US" sz="1400" b="1" dirty="0">
                <a:solidFill>
                  <a:srgbClr val="0000FF"/>
                </a:solidFill>
              </a:rPr>
              <a:t>It must be received… like a child does</a:t>
            </a:r>
          </a:p>
          <a:p>
            <a:pPr marL="171450" indent="-171450">
              <a:spcBef>
                <a:spcPct val="0"/>
              </a:spcBef>
              <a:buFontTx/>
              <a:buChar char="•"/>
            </a:pPr>
            <a:r>
              <a:rPr lang="en-GB" altLang="en-US" sz="1400" b="1" dirty="0">
                <a:solidFill>
                  <a:srgbClr val="0000FF"/>
                </a:solidFill>
              </a:rPr>
              <a:t>Healing is a sign of the advance of God’s Kingdom</a:t>
            </a:r>
          </a:p>
          <a:p>
            <a:pPr marL="171450" indent="-171450">
              <a:spcBef>
                <a:spcPct val="0"/>
              </a:spcBef>
              <a:buFontTx/>
              <a:buChar char="•"/>
            </a:pPr>
            <a:r>
              <a:rPr lang="en-GB" altLang="en-US" sz="1400" b="1" dirty="0">
                <a:solidFill>
                  <a:srgbClr val="0000FF"/>
                </a:solidFill>
              </a:rPr>
              <a:t>The Kingdom is invisible until God has opened your spiritual eyes.</a:t>
            </a:r>
          </a:p>
          <a:p>
            <a:pPr marL="171450" indent="-171450">
              <a:spcBef>
                <a:spcPct val="0"/>
              </a:spcBef>
              <a:buFontTx/>
              <a:buChar char="•"/>
            </a:pPr>
            <a:endParaRPr lang="en-GB" altLang="en-US" sz="1400" b="1" dirty="0">
              <a:solidFill>
                <a:srgbClr val="0000FF"/>
              </a:solidFill>
            </a:endParaRPr>
          </a:p>
          <a:p>
            <a:pPr marL="171450" indent="-171450">
              <a:spcBef>
                <a:spcPct val="0"/>
              </a:spcBef>
              <a:buFontTx/>
              <a:buChar char="•"/>
            </a:pPr>
            <a:r>
              <a:rPr lang="en-GB" altLang="en-US" sz="1400" b="1" dirty="0">
                <a:solidFill>
                  <a:srgbClr val="0000FF"/>
                </a:solidFill>
              </a:rPr>
              <a:t>Our aim then, is to bring the values, the vision, and the power of Heaven to Thurrock!</a:t>
            </a:r>
          </a:p>
          <a:p>
            <a:pPr marL="171450" indent="-171450">
              <a:spcBef>
                <a:spcPct val="0"/>
              </a:spcBef>
              <a:buFontTx/>
              <a:buChar char="•"/>
            </a:pPr>
            <a:endParaRPr lang="en-GB" altLang="en-US" sz="1400" b="1" dirty="0">
              <a:solidFill>
                <a:srgbClr val="0000FF"/>
              </a:solidFill>
            </a:endParaRPr>
          </a:p>
          <a:p>
            <a:pPr marL="171450" indent="-171450">
              <a:spcBef>
                <a:spcPct val="0"/>
              </a:spcBef>
              <a:buFontTx/>
              <a:buChar char="•"/>
            </a:pPr>
            <a:endParaRPr lang="en-GB" altLang="en-US" sz="1400" b="1" dirty="0">
              <a:solidFill>
                <a:srgbClr val="0000FF"/>
              </a:solidFill>
            </a:endParaRPr>
          </a:p>
          <a:p>
            <a:pPr marL="171450" indent="-171450">
              <a:spcBef>
                <a:spcPct val="0"/>
              </a:spcBef>
              <a:buFontTx/>
              <a:buChar char="•"/>
            </a:pPr>
            <a:endParaRPr lang="en-GB" altLang="en-US" sz="1400" b="1" dirty="0"/>
          </a:p>
        </p:txBody>
      </p:sp>
      <p:sp>
        <p:nvSpPr>
          <p:cNvPr id="47108" name="Footer Placeholder 3">
            <a:extLst>
              <a:ext uri="{FF2B5EF4-FFF2-40B4-BE49-F238E27FC236}">
                <a16:creationId xmlns:a16="http://schemas.microsoft.com/office/drawing/2014/main" id="{4DBC3EB4-4E9C-3CEC-1BC0-0F2044EF9741}"/>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47109" name="Slide Number Placeholder 4">
            <a:extLst>
              <a:ext uri="{FF2B5EF4-FFF2-40B4-BE49-F238E27FC236}">
                <a16:creationId xmlns:a16="http://schemas.microsoft.com/office/drawing/2014/main" id="{BEDF080B-B930-691C-3207-55C9101E5C7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1AB278F-9A7E-4D3E-85A1-5A663F5BFB67}" type="slidenum">
              <a:rPr lang="en-GB" altLang="en-US"/>
              <a:pPr/>
              <a:t>11</a:t>
            </a:fld>
            <a:endParaRPr lang="en-GB" altLang="en-US"/>
          </a:p>
        </p:txBody>
      </p:sp>
    </p:spTree>
    <p:extLst>
      <p:ext uri="{BB962C8B-B14F-4D97-AF65-F5344CB8AC3E}">
        <p14:creationId xmlns:p14="http://schemas.microsoft.com/office/powerpoint/2010/main" val="34936692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E8AD51DC-B623-4FF5-A57E-ABA2FA39BA5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0BD9CF03-FEF2-414D-9263-6F960FB494C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dirty="0"/>
              <a:t>If we </a:t>
            </a:r>
            <a:r>
              <a:rPr lang="en-GB" altLang="en-US" sz="1400" i="1" dirty="0"/>
              <a:t>know </a:t>
            </a:r>
            <a:r>
              <a:rPr lang="en-GB" altLang="en-US" sz="1400" dirty="0"/>
              <a:t>that these are all true, we should make every effort to develop a </a:t>
            </a:r>
            <a:r>
              <a:rPr lang="en-GB" altLang="en-US" sz="1400" i="1" dirty="0"/>
              <a:t>culture </a:t>
            </a:r>
            <a:r>
              <a:rPr lang="en-GB" altLang="en-US" sz="1400" dirty="0"/>
              <a:t>that reflects this.  </a:t>
            </a:r>
          </a:p>
        </p:txBody>
      </p:sp>
      <p:sp>
        <p:nvSpPr>
          <p:cNvPr id="43012" name="Footer Placeholder 3">
            <a:extLst>
              <a:ext uri="{FF2B5EF4-FFF2-40B4-BE49-F238E27FC236}">
                <a16:creationId xmlns:a16="http://schemas.microsoft.com/office/drawing/2014/main" id="{9F0AAAC8-7BC1-4752-8656-43B69483C1AD}"/>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43013" name="Slide Number Placeholder 4">
            <a:extLst>
              <a:ext uri="{FF2B5EF4-FFF2-40B4-BE49-F238E27FC236}">
                <a16:creationId xmlns:a16="http://schemas.microsoft.com/office/drawing/2014/main" id="{AC6ABDB7-0852-43C8-ABC2-5B59372A9E8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5ABDDA9-9049-4168-B0D8-07B6DBD05A5E}" type="slidenum">
              <a:rPr lang="en-GB" altLang="en-US"/>
              <a:pPr/>
              <a:t>12</a:t>
            </a:fld>
            <a:endParaRPr lang="en-GB"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2DAD21-1581-16AB-69D6-2E57D7A64B6F}"/>
            </a:ext>
          </a:extLst>
        </p:cNvPr>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BE8E6F86-CA0C-AA64-2ADC-77964F9F709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0FDF8569-B2FD-9453-D1F0-8187A6A06B7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dirty="0"/>
              <a:t>In describing us – the Jesus’ Church – the bible uses yet another metaphor: a great </a:t>
            </a:r>
            <a:r>
              <a:rPr lang="en-GB" altLang="en-US" sz="1400" i="1" dirty="0"/>
              <a:t>city!</a:t>
            </a:r>
            <a:r>
              <a:rPr lang="en-GB" altLang="en-US" sz="1400" dirty="0"/>
              <a:t>  We are the Bride of Christ.  We collectively develop a love relationship with our heavenly lover – Jesus.  We seek him out and spend time with him – individually and corporately.  The whole reason we preach, evangelise, grow the church and become more holy is to be that perfect Bride that is promised and devoted to Jesus for ever.</a:t>
            </a:r>
          </a:p>
          <a:p>
            <a:pPr marL="171450" indent="-171450">
              <a:spcBef>
                <a:spcPct val="0"/>
              </a:spcBef>
              <a:buFontTx/>
              <a:buChar char="•"/>
            </a:pPr>
            <a:endParaRPr lang="en-GB" altLang="en-US" sz="1400" dirty="0"/>
          </a:p>
          <a:p>
            <a:pPr marL="171450" indent="-171450">
              <a:spcBef>
                <a:spcPct val="0"/>
              </a:spcBef>
              <a:buFontTx/>
              <a:buChar char="•"/>
            </a:pPr>
            <a:r>
              <a:rPr lang="en-GB" altLang="en-US" sz="1400" dirty="0"/>
              <a:t>When a young Jewish man had become betrothed to a woman, he returned to his own father’s household and began to build a room or apartment where his future wife and he would later live - in the grounds of his father’s home.  Once his father was satisfied that he had completed this, and that all the other preparations had been made for the wedding supper, the bridegroom would leave his father’s house again to collect his new bride and bring her home to live with him.   Jesus said to us in John 14:2-3 NIV.  </a:t>
            </a:r>
            <a:r>
              <a:rPr lang="en-GB" altLang="en-US" sz="1400" i="1" dirty="0"/>
              <a:t>“My Father's house has many rooms; if that were not so, would I have told you that I am going there to prepare a place for you?  </a:t>
            </a:r>
            <a:r>
              <a:rPr lang="en-GB" altLang="en-US" sz="1400" i="1" baseline="30000" dirty="0"/>
              <a:t>3</a:t>
            </a:r>
            <a:r>
              <a:rPr lang="en-GB" altLang="en-US" sz="1400" i="1" dirty="0"/>
              <a:t> And if I go and prepare a place for you, I will come back and take you to be with me that you also may be where I am”. </a:t>
            </a:r>
          </a:p>
          <a:p>
            <a:pPr marL="0" indent="0">
              <a:spcBef>
                <a:spcPct val="0"/>
              </a:spcBef>
              <a:buFontTx/>
              <a:buNone/>
            </a:pPr>
            <a:r>
              <a:rPr lang="en-GB" altLang="en-US" sz="1400" i="1" dirty="0"/>
              <a:t> </a:t>
            </a:r>
            <a:endParaRPr lang="en-GB" altLang="en-US" sz="1400" i="0" dirty="0"/>
          </a:p>
          <a:p>
            <a:pPr marL="171450" indent="-171450">
              <a:spcBef>
                <a:spcPct val="0"/>
              </a:spcBef>
              <a:buFontTx/>
              <a:buChar char="•"/>
            </a:pPr>
            <a:r>
              <a:rPr lang="en-GB" altLang="en-US" sz="1400" i="0" dirty="0"/>
              <a:t>Jesus is doing the same now for his Bride, the church!</a:t>
            </a:r>
            <a:endParaRPr lang="en-GB" altLang="en-US" sz="1400" i="1" dirty="0"/>
          </a:p>
          <a:p>
            <a:pPr marL="171450" indent="-171450">
              <a:spcBef>
                <a:spcPct val="0"/>
              </a:spcBef>
              <a:buFontTx/>
              <a:buChar char="•"/>
            </a:pPr>
            <a:endParaRPr lang="en-GB" altLang="en-US" sz="1400" dirty="0"/>
          </a:p>
          <a:p>
            <a:pPr marL="171450" indent="-171450">
              <a:spcBef>
                <a:spcPct val="0"/>
              </a:spcBef>
              <a:buFontTx/>
              <a:buChar char="•"/>
            </a:pPr>
            <a:endParaRPr lang="en-GB" altLang="en-US" sz="1400" b="1" dirty="0"/>
          </a:p>
        </p:txBody>
      </p:sp>
      <p:sp>
        <p:nvSpPr>
          <p:cNvPr id="47108" name="Footer Placeholder 3">
            <a:extLst>
              <a:ext uri="{FF2B5EF4-FFF2-40B4-BE49-F238E27FC236}">
                <a16:creationId xmlns:a16="http://schemas.microsoft.com/office/drawing/2014/main" id="{EE5DC3B7-C819-5C7A-DC2F-CED6B2D86194}"/>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47109" name="Slide Number Placeholder 4">
            <a:extLst>
              <a:ext uri="{FF2B5EF4-FFF2-40B4-BE49-F238E27FC236}">
                <a16:creationId xmlns:a16="http://schemas.microsoft.com/office/drawing/2014/main" id="{7F3EDA2E-78CE-2CB3-8CA1-F14D3EB192E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1AB278F-9A7E-4D3E-85A1-5A663F5BFB67}" type="slidenum">
              <a:rPr lang="en-GB" altLang="en-US"/>
              <a:pPr/>
              <a:t>13</a:t>
            </a:fld>
            <a:endParaRPr lang="en-GB" altLang="en-US"/>
          </a:p>
        </p:txBody>
      </p:sp>
    </p:spTree>
    <p:extLst>
      <p:ext uri="{BB962C8B-B14F-4D97-AF65-F5344CB8AC3E}">
        <p14:creationId xmlns:p14="http://schemas.microsoft.com/office/powerpoint/2010/main" val="31576258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8377F4-0CDC-DB10-AA73-C564E3686D87}"/>
            </a:ext>
          </a:extLst>
        </p:cNvPr>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928B98FC-DE53-9731-A58C-059706D4D38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C3068517-9D02-8BC5-B573-C016EB96DF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dirty="0"/>
              <a:t>1 Corinthians 12 explains how Jesus is the ‘head’ of the Body of Christ – connected by his lifeblood to every limb and organ in that body – that means us!  We are part of a huge living being that is vibrant with the Spirit of God pulsing through it, and through us.  Obviously, we need to live in harmony with one another, so that Christ’s body on earth is effective and beautiful</a:t>
            </a:r>
          </a:p>
          <a:p>
            <a:pPr marL="171450" indent="-171450">
              <a:spcBef>
                <a:spcPct val="0"/>
              </a:spcBef>
              <a:buFontTx/>
              <a:buChar char="•"/>
            </a:pPr>
            <a:endParaRPr lang="en-GB" altLang="en-US" sz="1400" b="1" dirty="0">
              <a:solidFill>
                <a:srgbClr val="0000FF"/>
              </a:solidFill>
            </a:endParaRPr>
          </a:p>
          <a:p>
            <a:pPr marL="171450" indent="-171450">
              <a:spcBef>
                <a:spcPct val="0"/>
              </a:spcBef>
              <a:buFontTx/>
              <a:buChar char="•"/>
            </a:pPr>
            <a:endParaRPr lang="en-GB" altLang="en-US" sz="1400" b="1" dirty="0"/>
          </a:p>
        </p:txBody>
      </p:sp>
      <p:sp>
        <p:nvSpPr>
          <p:cNvPr id="47108" name="Footer Placeholder 3">
            <a:extLst>
              <a:ext uri="{FF2B5EF4-FFF2-40B4-BE49-F238E27FC236}">
                <a16:creationId xmlns:a16="http://schemas.microsoft.com/office/drawing/2014/main" id="{4DFCCDF6-15B8-507E-D029-1AE25DF7B69B}"/>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47109" name="Slide Number Placeholder 4">
            <a:extLst>
              <a:ext uri="{FF2B5EF4-FFF2-40B4-BE49-F238E27FC236}">
                <a16:creationId xmlns:a16="http://schemas.microsoft.com/office/drawing/2014/main" id="{109C1335-9960-ADF0-6092-217F57B8EF6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1AB278F-9A7E-4D3E-85A1-5A663F5BFB67}" type="slidenum">
              <a:rPr lang="en-GB" altLang="en-US"/>
              <a:pPr/>
              <a:t>14</a:t>
            </a:fld>
            <a:endParaRPr lang="en-GB" altLang="en-US"/>
          </a:p>
        </p:txBody>
      </p:sp>
    </p:spTree>
    <p:extLst>
      <p:ext uri="{BB962C8B-B14F-4D97-AF65-F5344CB8AC3E}">
        <p14:creationId xmlns:p14="http://schemas.microsoft.com/office/powerpoint/2010/main" val="16457310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67952-B8FC-DF5B-809C-118939A6363E}"/>
            </a:ext>
          </a:extLst>
        </p:cNvPr>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E29C37BE-0E46-1B79-4BFF-580F99A1D4C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DD0ACF5D-8C00-F8C0-D243-6A3F0881771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dirty="0"/>
              <a:t>God is our Father, Jesus is our Brother and we are all members of his family.  Do we treat one another as family members?  When the going gets tough, we expect to rely upon our family!  We expect to be called upon to assist other family members.  How do we feel about one another?  Do we really look upon one another as ‘family’?  Do we </a:t>
            </a:r>
            <a:r>
              <a:rPr lang="en-GB" altLang="en-US" sz="1400" i="1" dirty="0"/>
              <a:t>treat </a:t>
            </a:r>
            <a:r>
              <a:rPr lang="en-GB" altLang="en-US" sz="1400" i="0" dirty="0"/>
              <a:t>one another as ‘family’?</a:t>
            </a:r>
            <a:endParaRPr lang="en-GB" altLang="en-US" sz="1400" dirty="0"/>
          </a:p>
          <a:p>
            <a:pPr marL="171450" indent="-171450">
              <a:spcBef>
                <a:spcPct val="0"/>
              </a:spcBef>
              <a:buFontTx/>
              <a:buChar char="•"/>
            </a:pPr>
            <a:endParaRPr lang="en-GB" altLang="en-US" sz="1400" dirty="0"/>
          </a:p>
          <a:p>
            <a:pPr marL="171450" indent="-171450">
              <a:spcBef>
                <a:spcPct val="0"/>
              </a:spcBef>
              <a:buFontTx/>
              <a:buChar char="•"/>
            </a:pPr>
            <a:r>
              <a:rPr lang="en-GB" altLang="en-US" sz="1400" dirty="0"/>
              <a:t>TCF has always had this sense of Bride, Body and Family.  We have always been hospitable, kindly and generous with one another. </a:t>
            </a:r>
          </a:p>
          <a:p>
            <a:pPr marL="171450" indent="-171450">
              <a:spcBef>
                <a:spcPct val="0"/>
              </a:spcBef>
              <a:buFontTx/>
              <a:buChar char="•"/>
            </a:pPr>
            <a:endParaRPr lang="en-GB" altLang="en-US" sz="1400" b="1" dirty="0"/>
          </a:p>
        </p:txBody>
      </p:sp>
      <p:sp>
        <p:nvSpPr>
          <p:cNvPr id="47108" name="Footer Placeholder 3">
            <a:extLst>
              <a:ext uri="{FF2B5EF4-FFF2-40B4-BE49-F238E27FC236}">
                <a16:creationId xmlns:a16="http://schemas.microsoft.com/office/drawing/2014/main" id="{3E9EED6E-9FA3-E767-BB2D-948D7806EF2D}"/>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47109" name="Slide Number Placeholder 4">
            <a:extLst>
              <a:ext uri="{FF2B5EF4-FFF2-40B4-BE49-F238E27FC236}">
                <a16:creationId xmlns:a16="http://schemas.microsoft.com/office/drawing/2014/main" id="{D0C66917-65CC-A740-C745-67A5909E085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1AB278F-9A7E-4D3E-85A1-5A663F5BFB67}" type="slidenum">
              <a:rPr lang="en-GB" altLang="en-US"/>
              <a:pPr/>
              <a:t>15</a:t>
            </a:fld>
            <a:endParaRPr lang="en-GB" altLang="en-US"/>
          </a:p>
        </p:txBody>
      </p:sp>
    </p:spTree>
    <p:extLst>
      <p:ext uri="{BB962C8B-B14F-4D97-AF65-F5344CB8AC3E}">
        <p14:creationId xmlns:p14="http://schemas.microsoft.com/office/powerpoint/2010/main" val="28787677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98234065-62A4-4EF9-90A6-2BFA5232558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31A81897-746C-47F8-8436-ED6C61A702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85750" indent="-285750">
              <a:spcBef>
                <a:spcPct val="0"/>
              </a:spcBef>
              <a:buFont typeface="Arial" panose="020B0604020202020204" pitchFamily="34" charset="0"/>
              <a:buChar char="•"/>
            </a:pPr>
            <a:r>
              <a:rPr lang="en-GB" altLang="en-US" sz="1400" b="0" i="0" dirty="0"/>
              <a:t>We are trying to avoid ‘hierarchical’ structures in TCF as far as we can.  We don’t have ‘The Pastor’ – because it’s unbiblical.  In TCF we have a ‘flat’ leadership team structure.  A team of different gifts and ministries acting in unity.</a:t>
            </a:r>
          </a:p>
          <a:p>
            <a:pPr marL="285750" indent="-285750">
              <a:spcBef>
                <a:spcPct val="0"/>
              </a:spcBef>
              <a:buFont typeface="Arial" panose="020B0604020202020204" pitchFamily="34" charset="0"/>
              <a:buChar char="•"/>
            </a:pPr>
            <a:endParaRPr lang="en-GB" altLang="en-US" sz="1400" b="0" i="0" dirty="0"/>
          </a:p>
          <a:p>
            <a:pPr marL="285750" indent="-285750">
              <a:spcBef>
                <a:spcPct val="0"/>
              </a:spcBef>
              <a:buFont typeface="Arial" panose="020B0604020202020204" pitchFamily="34" charset="0"/>
              <a:buChar char="•"/>
            </a:pPr>
            <a:r>
              <a:rPr lang="en-GB" altLang="en-US" sz="1400" b="0" i="0" dirty="0"/>
              <a:t>We all submit to the Holy Spirit, so if we are disagreeing on something fundamental, then we are clearly </a:t>
            </a:r>
            <a:r>
              <a:rPr lang="en-GB" altLang="en-US" sz="1400" b="0" i="1" dirty="0"/>
              <a:t>not </a:t>
            </a:r>
            <a:r>
              <a:rPr lang="en-GB" altLang="en-US" sz="1400" b="0" i="0" dirty="0"/>
              <a:t>hearing Him well enough and need to spend longer waiting on God.</a:t>
            </a:r>
          </a:p>
          <a:p>
            <a:pPr marL="285750" indent="-285750">
              <a:spcBef>
                <a:spcPct val="0"/>
              </a:spcBef>
              <a:buFont typeface="Arial" panose="020B0604020202020204" pitchFamily="34" charset="0"/>
              <a:buChar char="•"/>
            </a:pPr>
            <a:endParaRPr lang="en-GB" altLang="en-US" sz="1400" b="0" i="0" dirty="0"/>
          </a:p>
          <a:p>
            <a:pPr marL="285750" indent="-285750">
              <a:spcBef>
                <a:spcPct val="0"/>
              </a:spcBef>
              <a:buFont typeface="Arial" panose="020B0604020202020204" pitchFamily="34" charset="0"/>
              <a:buChar char="•"/>
            </a:pPr>
            <a:r>
              <a:rPr lang="en-GB" altLang="en-US" sz="1400" b="0" i="0" dirty="0"/>
              <a:t>If we disagree about minor things, then we just use this as an opportunity to submit to one another – and not always get our ‘way’</a:t>
            </a:r>
          </a:p>
          <a:p>
            <a:pPr marL="285750" indent="-285750">
              <a:spcBef>
                <a:spcPct val="0"/>
              </a:spcBef>
              <a:buFont typeface="Arial" panose="020B0604020202020204" pitchFamily="34" charset="0"/>
              <a:buChar char="•"/>
            </a:pPr>
            <a:endParaRPr lang="en-GB" altLang="en-US" sz="1400" b="0" i="0" dirty="0"/>
          </a:p>
          <a:p>
            <a:pPr marL="285750" indent="-285750">
              <a:spcBef>
                <a:spcPct val="0"/>
              </a:spcBef>
              <a:buFont typeface="Arial" panose="020B0604020202020204" pitchFamily="34" charset="0"/>
              <a:buChar char="•"/>
            </a:pPr>
            <a:r>
              <a:rPr lang="en-GB" altLang="en-US" sz="1400" b="0" i="0" dirty="0"/>
              <a:t>We also tend to give priority to a person’s spiritual gifting in particular areas</a:t>
            </a:r>
          </a:p>
          <a:p>
            <a:pPr marL="285750" indent="-285750">
              <a:spcBef>
                <a:spcPct val="0"/>
              </a:spcBef>
              <a:buFont typeface="Arial" panose="020B0604020202020204" pitchFamily="34" charset="0"/>
              <a:buChar char="•"/>
            </a:pPr>
            <a:endParaRPr lang="en-GB" altLang="en-US" sz="1400" b="0" i="0" dirty="0"/>
          </a:p>
          <a:p>
            <a:pPr marL="285750" indent="-285750">
              <a:spcBef>
                <a:spcPct val="0"/>
              </a:spcBef>
              <a:buFont typeface="Arial" panose="020B0604020202020204" pitchFamily="34" charset="0"/>
              <a:buChar char="•"/>
            </a:pPr>
            <a:r>
              <a:rPr lang="en-GB" altLang="en-US" sz="1400" b="0" i="0" dirty="0"/>
              <a:t>Leadership is increasingly about ‘getting out of the Holy Spirit’s way’;  gripping the steering wheel very loosely!  We spend a lot of our meeting time seeking the will of God.  We also listen carefully to what the rest of the Body of Christ is saying.  </a:t>
            </a:r>
          </a:p>
          <a:p>
            <a:pPr marL="285750" indent="-285750">
              <a:spcBef>
                <a:spcPct val="0"/>
              </a:spcBef>
              <a:buFont typeface="Arial" panose="020B0604020202020204" pitchFamily="34" charset="0"/>
              <a:buChar char="•"/>
            </a:pPr>
            <a:endParaRPr lang="en-GB" altLang="en-US" sz="1400" b="0" i="0" dirty="0"/>
          </a:p>
          <a:p>
            <a:pPr marL="285750" indent="-285750">
              <a:spcBef>
                <a:spcPct val="0"/>
              </a:spcBef>
              <a:buFont typeface="Arial" panose="020B0604020202020204" pitchFamily="34" charset="0"/>
              <a:buChar char="•"/>
            </a:pPr>
            <a:r>
              <a:rPr lang="en-GB" altLang="en-US" sz="1400" b="0" i="0" dirty="0"/>
              <a:t>Commitment is always firstly to the Lord Jesus!</a:t>
            </a:r>
          </a:p>
        </p:txBody>
      </p:sp>
      <p:sp>
        <p:nvSpPr>
          <p:cNvPr id="33796" name="Footer Placeholder 3">
            <a:extLst>
              <a:ext uri="{FF2B5EF4-FFF2-40B4-BE49-F238E27FC236}">
                <a16:creationId xmlns:a16="http://schemas.microsoft.com/office/drawing/2014/main" id="{E78F9DCC-B847-4E38-88F8-4B172787813C}"/>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33797" name="Slide Number Placeholder 4">
            <a:extLst>
              <a:ext uri="{FF2B5EF4-FFF2-40B4-BE49-F238E27FC236}">
                <a16:creationId xmlns:a16="http://schemas.microsoft.com/office/drawing/2014/main" id="{1C863A39-DB66-4C8E-AF76-FF0681F7AE4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06D84-06B8-4CEF-9912-9A0128D0DEE2}" type="slidenum">
              <a:rPr lang="en-GB" altLang="en-US"/>
              <a:pPr/>
              <a:t>16</a:t>
            </a:fld>
            <a:endParaRPr lang="en-GB" altLang="en-US"/>
          </a:p>
        </p:txBody>
      </p:sp>
    </p:spTree>
    <p:extLst>
      <p:ext uri="{BB962C8B-B14F-4D97-AF65-F5344CB8AC3E}">
        <p14:creationId xmlns:p14="http://schemas.microsoft.com/office/powerpoint/2010/main" val="9422790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69D37B-6DC2-5654-248D-A59590CEC072}"/>
            </a:ext>
          </a:extLst>
        </p:cNvPr>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58AB86D5-91B5-570D-B706-B0F6B262797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CDC3A4B7-D17E-1113-836F-BA85D07E0F3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t>To Summarise…</a:t>
            </a:r>
            <a:endParaRPr lang="en-GB" altLang="en-US" sz="1400" b="1" i="1" dirty="0"/>
          </a:p>
        </p:txBody>
      </p:sp>
      <p:sp>
        <p:nvSpPr>
          <p:cNvPr id="29700" name="Footer Placeholder 3">
            <a:extLst>
              <a:ext uri="{FF2B5EF4-FFF2-40B4-BE49-F238E27FC236}">
                <a16:creationId xmlns:a16="http://schemas.microsoft.com/office/drawing/2014/main" id="{A674BF10-8359-FEDD-7319-C533E847CFCF}"/>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29701" name="Slide Number Placeholder 4">
            <a:extLst>
              <a:ext uri="{FF2B5EF4-FFF2-40B4-BE49-F238E27FC236}">
                <a16:creationId xmlns:a16="http://schemas.microsoft.com/office/drawing/2014/main" id="{E68B77F3-6948-6743-9AEC-4B64C803614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57C586-B94B-4D43-9133-AB5E234CEB55}" type="slidenum">
              <a:rPr lang="en-GB" altLang="en-US"/>
              <a:pPr/>
              <a:t>17</a:t>
            </a:fld>
            <a:endParaRPr lang="en-GB" altLang="en-US"/>
          </a:p>
        </p:txBody>
      </p:sp>
    </p:spTree>
    <p:extLst>
      <p:ext uri="{BB962C8B-B14F-4D97-AF65-F5344CB8AC3E}">
        <p14:creationId xmlns:p14="http://schemas.microsoft.com/office/powerpoint/2010/main" val="7807435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C5CA1A-D1EC-FFF5-071D-BB76FAAFB35A}"/>
            </a:ext>
          </a:extLst>
        </p:cNvPr>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84D166A9-3345-948D-2797-9C75005D6FF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7D67C1F9-D6C9-57AF-2D7E-D33EED5D6B4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GB" altLang="en-US" sz="1400" b="1" i="0" dirty="0"/>
          </a:p>
        </p:txBody>
      </p:sp>
      <p:sp>
        <p:nvSpPr>
          <p:cNvPr id="29700" name="Footer Placeholder 3">
            <a:extLst>
              <a:ext uri="{FF2B5EF4-FFF2-40B4-BE49-F238E27FC236}">
                <a16:creationId xmlns:a16="http://schemas.microsoft.com/office/drawing/2014/main" id="{6AFCEB08-7187-8F5A-EA2B-DD533D24C0A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29701" name="Slide Number Placeholder 4">
            <a:extLst>
              <a:ext uri="{FF2B5EF4-FFF2-40B4-BE49-F238E27FC236}">
                <a16:creationId xmlns:a16="http://schemas.microsoft.com/office/drawing/2014/main" id="{3C2F4D18-36C1-8D09-C2E4-A0BB5F3EE51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57C586-B94B-4D43-9133-AB5E234CEB55}" type="slidenum">
              <a:rPr lang="en-GB" altLang="en-US"/>
              <a:pPr/>
              <a:t>18</a:t>
            </a:fld>
            <a:endParaRPr lang="en-GB" altLang="en-US"/>
          </a:p>
        </p:txBody>
      </p:sp>
    </p:spTree>
    <p:extLst>
      <p:ext uri="{BB962C8B-B14F-4D97-AF65-F5344CB8AC3E}">
        <p14:creationId xmlns:p14="http://schemas.microsoft.com/office/powerpoint/2010/main" val="17061526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A331C51D-AF22-4423-8069-D6AFE615A90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45D1FECB-12FB-4E53-BF5D-19ADADD0975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85750" indent="-285750">
              <a:spcBef>
                <a:spcPct val="0"/>
              </a:spcBef>
              <a:buFont typeface="Arial" panose="020B0604020202020204" pitchFamily="34" charset="0"/>
              <a:buChar char="•"/>
            </a:pPr>
            <a:r>
              <a:rPr lang="en-GB" altLang="en-US" sz="1400" b="1" dirty="0"/>
              <a:t>The things are part of TCF’s DNA.  Let’s enjoy them to the max!</a:t>
            </a:r>
          </a:p>
        </p:txBody>
      </p:sp>
      <p:sp>
        <p:nvSpPr>
          <p:cNvPr id="53252" name="Footer Placeholder 3">
            <a:extLst>
              <a:ext uri="{FF2B5EF4-FFF2-40B4-BE49-F238E27FC236}">
                <a16:creationId xmlns:a16="http://schemas.microsoft.com/office/drawing/2014/main" id="{72577B8E-C777-442C-B60D-845465DAEE3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solidFill>
                  <a:srgbClr val="000000"/>
                </a:solidFill>
              </a:rPr>
              <a:t>TCF's DNA - Part 2</a:t>
            </a:r>
          </a:p>
        </p:txBody>
      </p:sp>
      <p:sp>
        <p:nvSpPr>
          <p:cNvPr id="53253" name="Slide Number Placeholder 4">
            <a:extLst>
              <a:ext uri="{FF2B5EF4-FFF2-40B4-BE49-F238E27FC236}">
                <a16:creationId xmlns:a16="http://schemas.microsoft.com/office/drawing/2014/main" id="{4E57B25E-5E54-4A8B-907C-11422E3494A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2124B-8DE5-48AB-8E68-1F3A1F2E3B67}" type="slidenum">
              <a:rPr lang="en-GB" altLang="en-US">
                <a:solidFill>
                  <a:srgbClr val="000000"/>
                </a:solidFill>
              </a:rPr>
              <a:pPr/>
              <a:t>19</a:t>
            </a:fld>
            <a:endParaRPr lang="en-GB" alt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CD423792-AD2D-41D6-9F34-4E66AA06B63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82219764-3D5A-45D5-A2E1-F91A5A3BBDD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t>Just like DNA in a human, our spiritual DNA defines us as a local church.  It’s the combination of all these characteristics that makes Thurrock Christian Fellowship unique.</a:t>
            </a:r>
          </a:p>
        </p:txBody>
      </p:sp>
      <p:sp>
        <p:nvSpPr>
          <p:cNvPr id="23556" name="Footer Placeholder 3">
            <a:extLst>
              <a:ext uri="{FF2B5EF4-FFF2-40B4-BE49-F238E27FC236}">
                <a16:creationId xmlns:a16="http://schemas.microsoft.com/office/drawing/2014/main" id="{141C331A-AC5B-4C81-B190-957971B72242}"/>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23557" name="Slide Number Placeholder 4">
            <a:extLst>
              <a:ext uri="{FF2B5EF4-FFF2-40B4-BE49-F238E27FC236}">
                <a16:creationId xmlns:a16="http://schemas.microsoft.com/office/drawing/2014/main" id="{A338F2A4-E9C5-4FCA-A692-31FEB5EB83D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91B815E-D67A-4B7A-8267-829FE996D007}" type="slidenum">
              <a:rPr lang="en-GB" altLang="en-US"/>
              <a:pPr/>
              <a:t>2</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27D5392-1ED5-4218-AD92-CA527ECE5BC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B3E8E956-16D0-43DA-BFAC-7BD517E5033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t>I have noticed 12 ‘strands’ of DNA that help to define us.  I have arranged them in a logical sequence.    Here are all twelve.  </a:t>
            </a:r>
          </a:p>
          <a:p>
            <a:pPr marL="0" indent="0">
              <a:spcBef>
                <a:spcPct val="0"/>
              </a:spcBef>
              <a:buFontTx/>
              <a:buNone/>
            </a:pPr>
            <a:endParaRPr lang="en-GB" altLang="en-US" sz="1400" b="1" dirty="0"/>
          </a:p>
        </p:txBody>
      </p:sp>
      <p:sp>
        <p:nvSpPr>
          <p:cNvPr id="27652" name="Footer Placeholder 3">
            <a:extLst>
              <a:ext uri="{FF2B5EF4-FFF2-40B4-BE49-F238E27FC236}">
                <a16:creationId xmlns:a16="http://schemas.microsoft.com/office/drawing/2014/main" id="{4B140F6A-DA51-4120-9E0F-749C4CBBA69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27653" name="Slide Number Placeholder 4">
            <a:extLst>
              <a:ext uri="{FF2B5EF4-FFF2-40B4-BE49-F238E27FC236}">
                <a16:creationId xmlns:a16="http://schemas.microsoft.com/office/drawing/2014/main" id="{21C4BB8A-B711-45FA-8D19-E169A477002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1926F41-E79E-4F4F-A5E6-1F988429659C}" type="slidenum">
              <a:rPr lang="en-GB" altLang="en-US"/>
              <a:pPr/>
              <a:t>3</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4AB4A9B7-D135-48D6-A9CC-7906193BAB5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8BBD7DB9-5EE9-41F4-95A7-7CE58352C41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t>We did these three last time…</a:t>
            </a:r>
          </a:p>
          <a:p>
            <a:pPr marL="171450" indent="-171450">
              <a:spcBef>
                <a:spcPct val="0"/>
              </a:spcBef>
              <a:buFontTx/>
              <a:buChar char="•"/>
            </a:pPr>
            <a:endParaRPr lang="en-GB" altLang="en-US" sz="1400" dirty="0"/>
          </a:p>
        </p:txBody>
      </p:sp>
      <p:sp>
        <p:nvSpPr>
          <p:cNvPr id="29700" name="Footer Placeholder 3">
            <a:extLst>
              <a:ext uri="{FF2B5EF4-FFF2-40B4-BE49-F238E27FC236}">
                <a16:creationId xmlns:a16="http://schemas.microsoft.com/office/drawing/2014/main" id="{8E9B5574-B281-448C-B064-7731C1EBA2F8}"/>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29701" name="Slide Number Placeholder 4">
            <a:extLst>
              <a:ext uri="{FF2B5EF4-FFF2-40B4-BE49-F238E27FC236}">
                <a16:creationId xmlns:a16="http://schemas.microsoft.com/office/drawing/2014/main" id="{031373FD-AB57-40ED-981C-8E8275982F0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57C586-B94B-4D43-9133-AB5E234CEB55}" type="slidenum">
              <a:rPr lang="en-GB" altLang="en-US"/>
              <a:pPr/>
              <a:t>4</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07F1DB90-5021-40D7-91A7-30BAAC40BBC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2B6B6D4A-ACEC-4B8A-88E7-F041571396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dirty="0"/>
              <a:t>Today our focus will be on our corporate identity.  What unites us.</a:t>
            </a:r>
          </a:p>
        </p:txBody>
      </p:sp>
      <p:sp>
        <p:nvSpPr>
          <p:cNvPr id="31748" name="Footer Placeholder 3">
            <a:extLst>
              <a:ext uri="{FF2B5EF4-FFF2-40B4-BE49-F238E27FC236}">
                <a16:creationId xmlns:a16="http://schemas.microsoft.com/office/drawing/2014/main" id="{DB86768E-D4A4-47FE-9450-23B4F16ADE07}"/>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31749" name="Slide Number Placeholder 4">
            <a:extLst>
              <a:ext uri="{FF2B5EF4-FFF2-40B4-BE49-F238E27FC236}">
                <a16:creationId xmlns:a16="http://schemas.microsoft.com/office/drawing/2014/main" id="{D36B7ABB-57EC-49AA-81CD-6729EAE1BB2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C2CF66E-5D26-4A34-97E2-8423530D494E}" type="slidenum">
              <a:rPr lang="en-GB" altLang="en-US"/>
              <a:pPr/>
              <a:t>5</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98234065-62A4-4EF9-90A6-2BFA5232558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31A81897-746C-47F8-8436-ED6C61A702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dirty="0"/>
              <a:t>Next month we look at the final three characteristics…</a:t>
            </a:r>
          </a:p>
        </p:txBody>
      </p:sp>
      <p:sp>
        <p:nvSpPr>
          <p:cNvPr id="33796" name="Footer Placeholder 3">
            <a:extLst>
              <a:ext uri="{FF2B5EF4-FFF2-40B4-BE49-F238E27FC236}">
                <a16:creationId xmlns:a16="http://schemas.microsoft.com/office/drawing/2014/main" id="{E78F9DCC-B847-4E38-88F8-4B172787813C}"/>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33797" name="Slide Number Placeholder 4">
            <a:extLst>
              <a:ext uri="{FF2B5EF4-FFF2-40B4-BE49-F238E27FC236}">
                <a16:creationId xmlns:a16="http://schemas.microsoft.com/office/drawing/2014/main" id="{1C863A39-DB66-4C8E-AF76-FF0681F7AE4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06D84-06B8-4CEF-9912-9A0128D0DEE2}" type="slidenum">
              <a:rPr lang="en-GB" altLang="en-US"/>
              <a:pPr/>
              <a:t>6</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C9FCFF-559A-0D64-D586-6D84AF9E6A36}"/>
            </a:ext>
          </a:extLst>
        </p:cNvPr>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C0310D9-F40C-5798-F12E-78DAB574C3A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33ABE143-2B6D-946F-918B-8ED56FE12DB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t>Back to Today, then.  Our Corporate Identity… </a:t>
            </a:r>
            <a:endParaRPr lang="en-GB" altLang="en-US" sz="1400" b="1" i="1" dirty="0"/>
          </a:p>
        </p:txBody>
      </p:sp>
      <p:sp>
        <p:nvSpPr>
          <p:cNvPr id="29700" name="Footer Placeholder 3">
            <a:extLst>
              <a:ext uri="{FF2B5EF4-FFF2-40B4-BE49-F238E27FC236}">
                <a16:creationId xmlns:a16="http://schemas.microsoft.com/office/drawing/2014/main" id="{3BDB48F3-F59D-816D-6331-BFC243B57413}"/>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29701" name="Slide Number Placeholder 4">
            <a:extLst>
              <a:ext uri="{FF2B5EF4-FFF2-40B4-BE49-F238E27FC236}">
                <a16:creationId xmlns:a16="http://schemas.microsoft.com/office/drawing/2014/main" id="{AD7DD005-62A8-D2F5-88D2-EC7D0136DEA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57C586-B94B-4D43-9133-AB5E234CEB55}" type="slidenum">
              <a:rPr lang="en-GB" altLang="en-US"/>
              <a:pPr/>
              <a:t>7</a:t>
            </a:fld>
            <a:endParaRPr lang="en-GB" altLang="en-US"/>
          </a:p>
        </p:txBody>
      </p:sp>
    </p:spTree>
    <p:extLst>
      <p:ext uri="{BB962C8B-B14F-4D97-AF65-F5344CB8AC3E}">
        <p14:creationId xmlns:p14="http://schemas.microsoft.com/office/powerpoint/2010/main" val="1037539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4576D13B-0D7B-4575-A835-5964C2E917F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803242CB-DB84-4ECD-AA10-9BAA501E0D8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solidFill>
                  <a:srgbClr val="0000FF"/>
                </a:solidFill>
              </a:rPr>
              <a:t>The ‘Kingdom of God’ is where God rules and reigns supreme over a people who are willingly submitted to Him, and where God’s power, his character, and his presence are all found.  The Kingdom of God is where his people are devoted to His word and His ways.  The Kingdom of God is where Jesus is King!</a:t>
            </a:r>
          </a:p>
          <a:p>
            <a:pPr marL="171450" indent="-171450">
              <a:spcBef>
                <a:spcPct val="0"/>
              </a:spcBef>
              <a:buFontTx/>
              <a:buChar char="•"/>
            </a:pPr>
            <a:endParaRPr lang="en-GB" altLang="en-US" sz="1400" b="1" dirty="0"/>
          </a:p>
          <a:p>
            <a:pPr marL="171450" indent="-171450">
              <a:spcBef>
                <a:spcPct val="0"/>
              </a:spcBef>
              <a:buFontTx/>
              <a:buChar char="•"/>
            </a:pPr>
            <a:r>
              <a:rPr lang="en-GB" altLang="en-US" sz="1400" b="1" dirty="0"/>
              <a:t>In Genesis chapter eleven, we have a very important story of a worldwide rebellion against God.  It describes the third of three great rebellions against his kingship over the world’s people.  The other two are found in Genesis 3 and Genesis 6.</a:t>
            </a:r>
          </a:p>
          <a:p>
            <a:pPr marL="171450" indent="-171450">
              <a:spcBef>
                <a:spcPct val="0"/>
              </a:spcBef>
              <a:buFontTx/>
              <a:buChar char="•"/>
            </a:pPr>
            <a:endParaRPr lang="en-GB" altLang="en-US" sz="1400" b="1" dirty="0"/>
          </a:p>
          <a:p>
            <a:pPr marL="171450" indent="-171450">
              <a:spcBef>
                <a:spcPct val="0"/>
              </a:spcBef>
              <a:buFontTx/>
              <a:buChar char="•"/>
            </a:pPr>
            <a:r>
              <a:rPr lang="en-GB" altLang="en-US" sz="1400" b="1" dirty="0"/>
              <a:t>We see that a rebellion against God’s took place, probably led by a warrior-giant called Nimrod, and attempted to set up a world-wide empire based in the region of Babylonia.  The Tower of Babel!  God took this very seriously and deliberately scattered the peoples by giving them hundreds of unconnected languages so they couldn’t communicate and unite.</a:t>
            </a:r>
          </a:p>
          <a:p>
            <a:pPr marL="171450" indent="-171450">
              <a:spcBef>
                <a:spcPct val="0"/>
              </a:spcBef>
              <a:buFontTx/>
              <a:buChar char="•"/>
            </a:pPr>
            <a:endParaRPr lang="en-GB" altLang="en-US" sz="1400" b="1" dirty="0"/>
          </a:p>
          <a:p>
            <a:pPr marL="171450" indent="-171450">
              <a:spcBef>
                <a:spcPct val="0"/>
              </a:spcBef>
              <a:buFontTx/>
              <a:buChar char="•"/>
            </a:pPr>
            <a:r>
              <a:rPr lang="en-GB" altLang="en-US" sz="1400" b="1" dirty="0"/>
              <a:t>Fast-forward many thousands of years and we come to the Day of Pentecost after Jesus had risen.  The giving of the Holy Spirit was a reversal of Babel, as each person heard the words of God freely in their own language – with all barriers removed. </a:t>
            </a:r>
          </a:p>
        </p:txBody>
      </p:sp>
      <p:sp>
        <p:nvSpPr>
          <p:cNvPr id="47108" name="Footer Placeholder 3">
            <a:extLst>
              <a:ext uri="{FF2B5EF4-FFF2-40B4-BE49-F238E27FC236}">
                <a16:creationId xmlns:a16="http://schemas.microsoft.com/office/drawing/2014/main" id="{E16C33B2-75B7-4CD9-AFAD-D0C9CD8A0C0A}"/>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47109" name="Slide Number Placeholder 4">
            <a:extLst>
              <a:ext uri="{FF2B5EF4-FFF2-40B4-BE49-F238E27FC236}">
                <a16:creationId xmlns:a16="http://schemas.microsoft.com/office/drawing/2014/main" id="{EFCBAE67-CE6C-4F49-BF29-94F0CF16EF3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1AB278F-9A7E-4D3E-85A1-5A663F5BFB67}" type="slidenum">
              <a:rPr lang="en-GB" altLang="en-US"/>
              <a:pPr/>
              <a:t>8</a:t>
            </a:fld>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1CEC96-05BD-7EDA-2B3D-82D5686CCCB0}"/>
            </a:ext>
          </a:extLst>
        </p:cNvPr>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6B2D7F4F-0B37-37F1-E589-56111609CA6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34D355DC-FA40-2C6D-B429-4F5A975F68A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solidFill>
                  <a:srgbClr val="0000FF"/>
                </a:solidFill>
              </a:rPr>
              <a:t>Back to Babel.  God, having rejected the majority of the nations, chose one man – Abraham – and build a new nation from him, to create in Israel the Kingdom of God, where God was loved, worshiped and obeyed.</a:t>
            </a:r>
          </a:p>
          <a:p>
            <a:pPr marL="171450" indent="-171450">
              <a:spcBef>
                <a:spcPct val="0"/>
              </a:spcBef>
              <a:buFontTx/>
              <a:buChar char="•"/>
            </a:pPr>
            <a:endParaRPr lang="en-GB" altLang="en-US" sz="1400" b="1" dirty="0"/>
          </a:p>
        </p:txBody>
      </p:sp>
      <p:sp>
        <p:nvSpPr>
          <p:cNvPr id="47108" name="Footer Placeholder 3">
            <a:extLst>
              <a:ext uri="{FF2B5EF4-FFF2-40B4-BE49-F238E27FC236}">
                <a16:creationId xmlns:a16="http://schemas.microsoft.com/office/drawing/2014/main" id="{3EDF6542-A1A4-D8C7-A029-50771F7CEF8B}"/>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47109" name="Slide Number Placeholder 4">
            <a:extLst>
              <a:ext uri="{FF2B5EF4-FFF2-40B4-BE49-F238E27FC236}">
                <a16:creationId xmlns:a16="http://schemas.microsoft.com/office/drawing/2014/main" id="{A809611C-5C91-3216-4810-69BC8BF875A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1AB278F-9A7E-4D3E-85A1-5A663F5BFB67}" type="slidenum">
              <a:rPr lang="en-GB" altLang="en-US"/>
              <a:pPr/>
              <a:t>9</a:t>
            </a:fld>
            <a:endParaRPr lang="en-GB" altLang="en-US"/>
          </a:p>
        </p:txBody>
      </p:sp>
    </p:spTree>
    <p:extLst>
      <p:ext uri="{BB962C8B-B14F-4D97-AF65-F5344CB8AC3E}">
        <p14:creationId xmlns:p14="http://schemas.microsoft.com/office/powerpoint/2010/main" val="275864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A0A28FD-4ABE-41DC-9BF8-9113C49305A7}"/>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86F65F88-3DEA-4D42-944E-6E7FD7E2869B}"/>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4B17687C-72FA-482F-9FC4-823BA8F5C1F3}"/>
              </a:ext>
            </a:extLst>
          </p:cNvPr>
          <p:cNvSpPr>
            <a:spLocks noGrp="1"/>
          </p:cNvSpPr>
          <p:nvPr>
            <p:ph type="sldNum" sz="quarter" idx="12"/>
          </p:nvPr>
        </p:nvSpPr>
        <p:spPr/>
        <p:txBody>
          <a:bodyPr/>
          <a:lstStyle>
            <a:lvl1pPr>
              <a:defRPr smtClean="0"/>
            </a:lvl1pPr>
          </a:lstStyle>
          <a:p>
            <a:pPr>
              <a:defRPr/>
            </a:pPr>
            <a:fld id="{57AC8920-94B1-424F-9DB9-43D5B72F6493}" type="slidenum">
              <a:rPr lang="es-ES" altLang="en-US"/>
              <a:pPr>
                <a:defRPr/>
              </a:pPr>
              <a:t>‹#›</a:t>
            </a:fld>
            <a:endParaRPr lang="es-ES" altLang="en-US"/>
          </a:p>
        </p:txBody>
      </p:sp>
    </p:spTree>
    <p:extLst>
      <p:ext uri="{BB962C8B-B14F-4D97-AF65-F5344CB8AC3E}">
        <p14:creationId xmlns:p14="http://schemas.microsoft.com/office/powerpoint/2010/main" val="2346454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7E7215-63C3-4BC7-AF31-D3B951A77898}"/>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7239B2AD-CC32-48B2-B93A-71243C9ACEF9}"/>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E070CC10-DF04-40C9-A8F3-19D991A7A9B5}"/>
              </a:ext>
            </a:extLst>
          </p:cNvPr>
          <p:cNvSpPr>
            <a:spLocks noGrp="1"/>
          </p:cNvSpPr>
          <p:nvPr>
            <p:ph type="sldNum" sz="quarter" idx="12"/>
          </p:nvPr>
        </p:nvSpPr>
        <p:spPr/>
        <p:txBody>
          <a:bodyPr/>
          <a:lstStyle>
            <a:lvl1pPr>
              <a:defRPr smtClean="0"/>
            </a:lvl1pPr>
          </a:lstStyle>
          <a:p>
            <a:pPr>
              <a:defRPr/>
            </a:pPr>
            <a:fld id="{C15EEE98-9C23-4A41-8068-39604DB406ED}" type="slidenum">
              <a:rPr lang="es-ES" altLang="en-US"/>
              <a:pPr>
                <a:defRPr/>
              </a:pPr>
              <a:t>‹#›</a:t>
            </a:fld>
            <a:endParaRPr lang="es-ES" altLang="en-US"/>
          </a:p>
        </p:txBody>
      </p:sp>
    </p:spTree>
    <p:extLst>
      <p:ext uri="{BB962C8B-B14F-4D97-AF65-F5344CB8AC3E}">
        <p14:creationId xmlns:p14="http://schemas.microsoft.com/office/powerpoint/2010/main" val="1437639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2BC102-3A9B-4539-BB3F-3FF10F32019D}"/>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3F14289C-873F-48CF-BD40-CC21F8D8578A}"/>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49AD1CD8-0D20-4335-9D6D-39C2664CA92D}"/>
              </a:ext>
            </a:extLst>
          </p:cNvPr>
          <p:cNvSpPr>
            <a:spLocks noGrp="1"/>
          </p:cNvSpPr>
          <p:nvPr>
            <p:ph type="sldNum" sz="quarter" idx="12"/>
          </p:nvPr>
        </p:nvSpPr>
        <p:spPr/>
        <p:txBody>
          <a:bodyPr/>
          <a:lstStyle>
            <a:lvl1pPr>
              <a:defRPr smtClean="0"/>
            </a:lvl1pPr>
          </a:lstStyle>
          <a:p>
            <a:pPr>
              <a:defRPr/>
            </a:pPr>
            <a:fld id="{0D30ABCF-6961-4DA1-AD77-6B129331B6F7}" type="slidenum">
              <a:rPr lang="es-ES" altLang="en-US"/>
              <a:pPr>
                <a:defRPr/>
              </a:pPr>
              <a:t>‹#›</a:t>
            </a:fld>
            <a:endParaRPr lang="es-ES" altLang="en-US"/>
          </a:p>
        </p:txBody>
      </p:sp>
    </p:spTree>
    <p:extLst>
      <p:ext uri="{BB962C8B-B14F-4D97-AF65-F5344CB8AC3E}">
        <p14:creationId xmlns:p14="http://schemas.microsoft.com/office/powerpoint/2010/main" val="1242864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4">
            <a:extLst>
              <a:ext uri="{FF2B5EF4-FFF2-40B4-BE49-F238E27FC236}">
                <a16:creationId xmlns:a16="http://schemas.microsoft.com/office/drawing/2014/main" id="{AC5C616A-FBF4-4AFA-9885-B2E6DBFF98FF}"/>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04EB93A0-4FEE-49B6-9F26-979F067109E2}"/>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9974D722-2ED8-487F-AE8A-9B7C89F49701}"/>
              </a:ext>
            </a:extLst>
          </p:cNvPr>
          <p:cNvSpPr>
            <a:spLocks noGrp="1" noChangeArrowheads="1"/>
          </p:cNvSpPr>
          <p:nvPr>
            <p:ph type="sldNum" sz="quarter" idx="12"/>
          </p:nvPr>
        </p:nvSpPr>
        <p:spPr>
          <a:ln/>
        </p:spPr>
        <p:txBody>
          <a:bodyPr/>
          <a:lstStyle>
            <a:lvl1pPr>
              <a:defRPr/>
            </a:lvl1pPr>
          </a:lstStyle>
          <a:p>
            <a:pPr>
              <a:defRPr/>
            </a:pPr>
            <a:fld id="{A7266524-5CDF-4324-A20D-D422C5718AE0}" type="slidenum">
              <a:rPr lang="es-ES" altLang="en-US"/>
              <a:pPr>
                <a:defRPr/>
              </a:pPr>
              <a:t>‹#›</a:t>
            </a:fld>
            <a:endParaRPr lang="es-ES" altLang="en-US"/>
          </a:p>
        </p:txBody>
      </p:sp>
    </p:spTree>
    <p:extLst>
      <p:ext uri="{BB962C8B-B14F-4D97-AF65-F5344CB8AC3E}">
        <p14:creationId xmlns:p14="http://schemas.microsoft.com/office/powerpoint/2010/main" val="24160460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EAA5241-1EFF-4B43-9253-9AE22C2E18EF}"/>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CA0237A8-07C1-4664-8A4D-45FA1BFDEE5C}"/>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435A0E14-F5DE-4708-9E5B-F2649A1EA8DB}"/>
              </a:ext>
            </a:extLst>
          </p:cNvPr>
          <p:cNvSpPr>
            <a:spLocks noGrp="1" noChangeArrowheads="1"/>
          </p:cNvSpPr>
          <p:nvPr>
            <p:ph type="sldNum" sz="quarter" idx="12"/>
          </p:nvPr>
        </p:nvSpPr>
        <p:spPr>
          <a:ln/>
        </p:spPr>
        <p:txBody>
          <a:bodyPr/>
          <a:lstStyle>
            <a:lvl1pPr>
              <a:defRPr/>
            </a:lvl1pPr>
          </a:lstStyle>
          <a:p>
            <a:pPr>
              <a:defRPr/>
            </a:pPr>
            <a:fld id="{FAFA7641-E13C-45EB-AA61-4D0E4A6492B6}" type="slidenum">
              <a:rPr lang="es-ES" altLang="en-US"/>
              <a:pPr>
                <a:defRPr/>
              </a:pPr>
              <a:t>‹#›</a:t>
            </a:fld>
            <a:endParaRPr lang="es-ES" altLang="en-US"/>
          </a:p>
        </p:txBody>
      </p:sp>
    </p:spTree>
    <p:extLst>
      <p:ext uri="{BB962C8B-B14F-4D97-AF65-F5344CB8AC3E}">
        <p14:creationId xmlns:p14="http://schemas.microsoft.com/office/powerpoint/2010/main" val="14606754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4143ABEA-9027-44FF-AB3C-4002662C464B}"/>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2178A67D-10D3-414D-A990-C6DFAC678732}"/>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C45BE5BC-1618-479E-BC68-D221C630C74F}"/>
              </a:ext>
            </a:extLst>
          </p:cNvPr>
          <p:cNvSpPr>
            <a:spLocks noGrp="1" noChangeArrowheads="1"/>
          </p:cNvSpPr>
          <p:nvPr>
            <p:ph type="sldNum" sz="quarter" idx="12"/>
          </p:nvPr>
        </p:nvSpPr>
        <p:spPr>
          <a:ln/>
        </p:spPr>
        <p:txBody>
          <a:bodyPr/>
          <a:lstStyle>
            <a:lvl1pPr>
              <a:defRPr/>
            </a:lvl1pPr>
          </a:lstStyle>
          <a:p>
            <a:pPr>
              <a:defRPr/>
            </a:pPr>
            <a:fld id="{78918355-D20A-49A1-944A-06D0FA1AD53D}" type="slidenum">
              <a:rPr lang="es-ES" altLang="en-US"/>
              <a:pPr>
                <a:defRPr/>
              </a:pPr>
              <a:t>‹#›</a:t>
            </a:fld>
            <a:endParaRPr lang="es-ES" altLang="en-US"/>
          </a:p>
        </p:txBody>
      </p:sp>
    </p:spTree>
    <p:extLst>
      <p:ext uri="{BB962C8B-B14F-4D97-AF65-F5344CB8AC3E}">
        <p14:creationId xmlns:p14="http://schemas.microsoft.com/office/powerpoint/2010/main" val="12596294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C31BEDC9-ECCA-421E-9A88-A4077DD35067}"/>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B8FD8986-B86D-4246-9A1C-4E33AF393687}"/>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7" name="Rectangle 6">
            <a:extLst>
              <a:ext uri="{FF2B5EF4-FFF2-40B4-BE49-F238E27FC236}">
                <a16:creationId xmlns:a16="http://schemas.microsoft.com/office/drawing/2014/main" id="{04FA6710-4AD5-4DAB-B330-D5514505AFE3}"/>
              </a:ext>
            </a:extLst>
          </p:cNvPr>
          <p:cNvSpPr>
            <a:spLocks noGrp="1" noChangeArrowheads="1"/>
          </p:cNvSpPr>
          <p:nvPr>
            <p:ph type="sldNum" sz="quarter" idx="12"/>
          </p:nvPr>
        </p:nvSpPr>
        <p:spPr>
          <a:ln/>
        </p:spPr>
        <p:txBody>
          <a:bodyPr/>
          <a:lstStyle>
            <a:lvl1pPr>
              <a:defRPr/>
            </a:lvl1pPr>
          </a:lstStyle>
          <a:p>
            <a:pPr>
              <a:defRPr/>
            </a:pPr>
            <a:fld id="{9AF62A0D-0236-4EBC-8C20-BAFC68E299B9}" type="slidenum">
              <a:rPr lang="es-ES" altLang="en-US"/>
              <a:pPr>
                <a:defRPr/>
              </a:pPr>
              <a:t>‹#›</a:t>
            </a:fld>
            <a:endParaRPr lang="es-ES" altLang="en-US"/>
          </a:p>
        </p:txBody>
      </p:sp>
    </p:spTree>
    <p:extLst>
      <p:ext uri="{BB962C8B-B14F-4D97-AF65-F5344CB8AC3E}">
        <p14:creationId xmlns:p14="http://schemas.microsoft.com/office/powerpoint/2010/main" val="1145133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56AE5682-AF3A-4388-A5E3-7A4FE9A6337B}"/>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8" name="Rectangle 5">
            <a:extLst>
              <a:ext uri="{FF2B5EF4-FFF2-40B4-BE49-F238E27FC236}">
                <a16:creationId xmlns:a16="http://schemas.microsoft.com/office/drawing/2014/main" id="{C75EB507-DCCC-437D-A6D3-5D3F0F7FD4E0}"/>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9" name="Rectangle 6">
            <a:extLst>
              <a:ext uri="{FF2B5EF4-FFF2-40B4-BE49-F238E27FC236}">
                <a16:creationId xmlns:a16="http://schemas.microsoft.com/office/drawing/2014/main" id="{5DA5DC37-2942-44AB-9D61-B9EA62CC6189}"/>
              </a:ext>
            </a:extLst>
          </p:cNvPr>
          <p:cNvSpPr>
            <a:spLocks noGrp="1" noChangeArrowheads="1"/>
          </p:cNvSpPr>
          <p:nvPr>
            <p:ph type="sldNum" sz="quarter" idx="12"/>
          </p:nvPr>
        </p:nvSpPr>
        <p:spPr>
          <a:ln/>
        </p:spPr>
        <p:txBody>
          <a:bodyPr/>
          <a:lstStyle>
            <a:lvl1pPr>
              <a:defRPr/>
            </a:lvl1pPr>
          </a:lstStyle>
          <a:p>
            <a:pPr>
              <a:defRPr/>
            </a:pPr>
            <a:fld id="{CA344CDC-5A8A-412B-9585-C90FDD2975A3}" type="slidenum">
              <a:rPr lang="es-ES" altLang="en-US"/>
              <a:pPr>
                <a:defRPr/>
              </a:pPr>
              <a:t>‹#›</a:t>
            </a:fld>
            <a:endParaRPr lang="es-ES" altLang="en-US"/>
          </a:p>
        </p:txBody>
      </p:sp>
    </p:spTree>
    <p:extLst>
      <p:ext uri="{BB962C8B-B14F-4D97-AF65-F5344CB8AC3E}">
        <p14:creationId xmlns:p14="http://schemas.microsoft.com/office/powerpoint/2010/main" val="2684392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F498EC05-27A8-4993-80F5-8EBD4E5E2A4F}"/>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4" name="Rectangle 5">
            <a:extLst>
              <a:ext uri="{FF2B5EF4-FFF2-40B4-BE49-F238E27FC236}">
                <a16:creationId xmlns:a16="http://schemas.microsoft.com/office/drawing/2014/main" id="{88B10C26-EE79-4CDB-9AED-1DE7CEDC6DDB}"/>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5" name="Rectangle 6">
            <a:extLst>
              <a:ext uri="{FF2B5EF4-FFF2-40B4-BE49-F238E27FC236}">
                <a16:creationId xmlns:a16="http://schemas.microsoft.com/office/drawing/2014/main" id="{F8992683-2F8E-44A5-8B6F-67AD65617040}"/>
              </a:ext>
            </a:extLst>
          </p:cNvPr>
          <p:cNvSpPr>
            <a:spLocks noGrp="1" noChangeArrowheads="1"/>
          </p:cNvSpPr>
          <p:nvPr>
            <p:ph type="sldNum" sz="quarter" idx="12"/>
          </p:nvPr>
        </p:nvSpPr>
        <p:spPr>
          <a:ln/>
        </p:spPr>
        <p:txBody>
          <a:bodyPr/>
          <a:lstStyle>
            <a:lvl1pPr>
              <a:defRPr/>
            </a:lvl1pPr>
          </a:lstStyle>
          <a:p>
            <a:pPr>
              <a:defRPr/>
            </a:pPr>
            <a:fld id="{6D99F74C-8E1E-4C62-8967-526775FFF531}" type="slidenum">
              <a:rPr lang="es-ES" altLang="en-US"/>
              <a:pPr>
                <a:defRPr/>
              </a:pPr>
              <a:t>‹#›</a:t>
            </a:fld>
            <a:endParaRPr lang="es-ES" altLang="en-US"/>
          </a:p>
        </p:txBody>
      </p:sp>
    </p:spTree>
    <p:extLst>
      <p:ext uri="{BB962C8B-B14F-4D97-AF65-F5344CB8AC3E}">
        <p14:creationId xmlns:p14="http://schemas.microsoft.com/office/powerpoint/2010/main" val="991161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AEED921-3C54-461F-A3A0-D0F4D52D4714}"/>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3" name="Rectangle 5">
            <a:extLst>
              <a:ext uri="{FF2B5EF4-FFF2-40B4-BE49-F238E27FC236}">
                <a16:creationId xmlns:a16="http://schemas.microsoft.com/office/drawing/2014/main" id="{BB1E93E4-765F-4F5D-B704-A883CFC927B5}"/>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4" name="Rectangle 6">
            <a:extLst>
              <a:ext uri="{FF2B5EF4-FFF2-40B4-BE49-F238E27FC236}">
                <a16:creationId xmlns:a16="http://schemas.microsoft.com/office/drawing/2014/main" id="{B427FB28-38B1-4A89-BBC8-F8E236D14F84}"/>
              </a:ext>
            </a:extLst>
          </p:cNvPr>
          <p:cNvSpPr>
            <a:spLocks noGrp="1" noChangeArrowheads="1"/>
          </p:cNvSpPr>
          <p:nvPr>
            <p:ph type="sldNum" sz="quarter" idx="12"/>
          </p:nvPr>
        </p:nvSpPr>
        <p:spPr>
          <a:ln/>
        </p:spPr>
        <p:txBody>
          <a:bodyPr/>
          <a:lstStyle>
            <a:lvl1pPr>
              <a:defRPr/>
            </a:lvl1pPr>
          </a:lstStyle>
          <a:p>
            <a:pPr>
              <a:defRPr/>
            </a:pPr>
            <a:fld id="{9BD65BE2-187E-4E19-A3A4-A417ECC9E6C4}" type="slidenum">
              <a:rPr lang="es-ES" altLang="en-US"/>
              <a:pPr>
                <a:defRPr/>
              </a:pPr>
              <a:t>‹#›</a:t>
            </a:fld>
            <a:endParaRPr lang="es-ES" altLang="en-US"/>
          </a:p>
        </p:txBody>
      </p:sp>
    </p:spTree>
    <p:extLst>
      <p:ext uri="{BB962C8B-B14F-4D97-AF65-F5344CB8AC3E}">
        <p14:creationId xmlns:p14="http://schemas.microsoft.com/office/powerpoint/2010/main" val="17493481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0165EB5B-A83A-43E8-B3CA-9002E7C99B4D}"/>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566C6EB8-5140-4FA4-A133-658265A1B790}"/>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7" name="Rectangle 6">
            <a:extLst>
              <a:ext uri="{FF2B5EF4-FFF2-40B4-BE49-F238E27FC236}">
                <a16:creationId xmlns:a16="http://schemas.microsoft.com/office/drawing/2014/main" id="{A161204F-E595-40AE-8272-6CC629F6A73C}"/>
              </a:ext>
            </a:extLst>
          </p:cNvPr>
          <p:cNvSpPr>
            <a:spLocks noGrp="1" noChangeArrowheads="1"/>
          </p:cNvSpPr>
          <p:nvPr>
            <p:ph type="sldNum" sz="quarter" idx="12"/>
          </p:nvPr>
        </p:nvSpPr>
        <p:spPr>
          <a:ln/>
        </p:spPr>
        <p:txBody>
          <a:bodyPr/>
          <a:lstStyle>
            <a:lvl1pPr>
              <a:defRPr/>
            </a:lvl1pPr>
          </a:lstStyle>
          <a:p>
            <a:pPr>
              <a:defRPr/>
            </a:pPr>
            <a:fld id="{B36313C6-37C3-44C0-9A94-2B72819E5B5C}" type="slidenum">
              <a:rPr lang="es-ES" altLang="en-US"/>
              <a:pPr>
                <a:defRPr/>
              </a:pPr>
              <a:t>‹#›</a:t>
            </a:fld>
            <a:endParaRPr lang="es-ES" altLang="en-US"/>
          </a:p>
        </p:txBody>
      </p:sp>
    </p:spTree>
    <p:extLst>
      <p:ext uri="{BB962C8B-B14F-4D97-AF65-F5344CB8AC3E}">
        <p14:creationId xmlns:p14="http://schemas.microsoft.com/office/powerpoint/2010/main" val="2581225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34FB2E-0359-4696-A265-BE9184A8758F}"/>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BC5D91A6-A500-4738-9A4C-FA04AC84234A}"/>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2BA6A3E9-F836-4FE1-BC77-341D7E8DAB8D}"/>
              </a:ext>
            </a:extLst>
          </p:cNvPr>
          <p:cNvSpPr>
            <a:spLocks noGrp="1"/>
          </p:cNvSpPr>
          <p:nvPr>
            <p:ph type="sldNum" sz="quarter" idx="12"/>
          </p:nvPr>
        </p:nvSpPr>
        <p:spPr/>
        <p:txBody>
          <a:bodyPr/>
          <a:lstStyle>
            <a:lvl1pPr>
              <a:defRPr smtClean="0"/>
            </a:lvl1pPr>
          </a:lstStyle>
          <a:p>
            <a:pPr>
              <a:defRPr/>
            </a:pPr>
            <a:fld id="{08769109-D7B1-40B9-ACE0-5C361A51236C}" type="slidenum">
              <a:rPr lang="es-ES" altLang="en-US"/>
              <a:pPr>
                <a:defRPr/>
              </a:pPr>
              <a:t>‹#›</a:t>
            </a:fld>
            <a:endParaRPr lang="es-ES" altLang="en-US"/>
          </a:p>
        </p:txBody>
      </p:sp>
    </p:spTree>
    <p:extLst>
      <p:ext uri="{BB962C8B-B14F-4D97-AF65-F5344CB8AC3E}">
        <p14:creationId xmlns:p14="http://schemas.microsoft.com/office/powerpoint/2010/main" val="32393093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17E515EB-A422-428F-900C-0A432DBBBF77}"/>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AF5D4710-FF37-4E78-A786-C8A0ADB3A2A8}"/>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7" name="Rectangle 6">
            <a:extLst>
              <a:ext uri="{FF2B5EF4-FFF2-40B4-BE49-F238E27FC236}">
                <a16:creationId xmlns:a16="http://schemas.microsoft.com/office/drawing/2014/main" id="{30DCB304-3DCA-48FE-9E91-27797E2D4B26}"/>
              </a:ext>
            </a:extLst>
          </p:cNvPr>
          <p:cNvSpPr>
            <a:spLocks noGrp="1" noChangeArrowheads="1"/>
          </p:cNvSpPr>
          <p:nvPr>
            <p:ph type="sldNum" sz="quarter" idx="12"/>
          </p:nvPr>
        </p:nvSpPr>
        <p:spPr>
          <a:ln/>
        </p:spPr>
        <p:txBody>
          <a:bodyPr/>
          <a:lstStyle>
            <a:lvl1pPr>
              <a:defRPr/>
            </a:lvl1pPr>
          </a:lstStyle>
          <a:p>
            <a:pPr>
              <a:defRPr/>
            </a:pPr>
            <a:fld id="{3D996C96-9C55-4ECF-ACBE-7F759BE05DC2}" type="slidenum">
              <a:rPr lang="es-ES" altLang="en-US"/>
              <a:pPr>
                <a:defRPr/>
              </a:pPr>
              <a:t>‹#›</a:t>
            </a:fld>
            <a:endParaRPr lang="es-ES" altLang="en-US"/>
          </a:p>
        </p:txBody>
      </p:sp>
    </p:spTree>
    <p:extLst>
      <p:ext uri="{BB962C8B-B14F-4D97-AF65-F5344CB8AC3E}">
        <p14:creationId xmlns:p14="http://schemas.microsoft.com/office/powerpoint/2010/main" val="35634253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58F2622F-5138-47B7-ACA4-01DEA1579BB8}"/>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8CA4EE8B-10F7-4798-9FDD-0A63285B9D4C}"/>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337066A8-04AD-42A9-8147-671B267A8143}"/>
              </a:ext>
            </a:extLst>
          </p:cNvPr>
          <p:cNvSpPr>
            <a:spLocks noGrp="1" noChangeArrowheads="1"/>
          </p:cNvSpPr>
          <p:nvPr>
            <p:ph type="sldNum" sz="quarter" idx="12"/>
          </p:nvPr>
        </p:nvSpPr>
        <p:spPr>
          <a:ln/>
        </p:spPr>
        <p:txBody>
          <a:bodyPr/>
          <a:lstStyle>
            <a:lvl1pPr>
              <a:defRPr/>
            </a:lvl1pPr>
          </a:lstStyle>
          <a:p>
            <a:pPr>
              <a:defRPr/>
            </a:pPr>
            <a:fld id="{678E7F71-8296-47A0-A5AA-31DB857C700B}" type="slidenum">
              <a:rPr lang="es-ES" altLang="en-US"/>
              <a:pPr>
                <a:defRPr/>
              </a:pPr>
              <a:t>‹#›</a:t>
            </a:fld>
            <a:endParaRPr lang="es-ES" altLang="en-US"/>
          </a:p>
        </p:txBody>
      </p:sp>
    </p:spTree>
    <p:extLst>
      <p:ext uri="{BB962C8B-B14F-4D97-AF65-F5344CB8AC3E}">
        <p14:creationId xmlns:p14="http://schemas.microsoft.com/office/powerpoint/2010/main" val="4207030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8D468473-86ED-436C-89FB-D2118355A56B}"/>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D8FA704E-9D6A-4F90-B394-77E85838DFD0}"/>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A88FE477-9026-4924-B3E8-FC0F06E1DE1C}"/>
              </a:ext>
            </a:extLst>
          </p:cNvPr>
          <p:cNvSpPr>
            <a:spLocks noGrp="1" noChangeArrowheads="1"/>
          </p:cNvSpPr>
          <p:nvPr>
            <p:ph type="sldNum" sz="quarter" idx="12"/>
          </p:nvPr>
        </p:nvSpPr>
        <p:spPr>
          <a:ln/>
        </p:spPr>
        <p:txBody>
          <a:bodyPr/>
          <a:lstStyle>
            <a:lvl1pPr>
              <a:defRPr/>
            </a:lvl1pPr>
          </a:lstStyle>
          <a:p>
            <a:pPr>
              <a:defRPr/>
            </a:pPr>
            <a:fld id="{94B80DB5-0C1E-484C-A817-CBB763861AEF}" type="slidenum">
              <a:rPr lang="es-ES" altLang="en-US"/>
              <a:pPr>
                <a:defRPr/>
              </a:pPr>
              <a:t>‹#›</a:t>
            </a:fld>
            <a:endParaRPr lang="es-ES" altLang="en-US"/>
          </a:p>
        </p:txBody>
      </p:sp>
    </p:spTree>
    <p:extLst>
      <p:ext uri="{BB962C8B-B14F-4D97-AF65-F5344CB8AC3E}">
        <p14:creationId xmlns:p14="http://schemas.microsoft.com/office/powerpoint/2010/main" val="2984379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E5064524-C88E-42C1-BE5F-A0E54A976474}"/>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5F4044B6-8D93-41A0-BC9E-0D40AE33B159}"/>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0588CDA4-A268-429C-AE1B-B42AA5B0BE26}"/>
              </a:ext>
            </a:extLst>
          </p:cNvPr>
          <p:cNvSpPr>
            <a:spLocks noGrp="1"/>
          </p:cNvSpPr>
          <p:nvPr>
            <p:ph type="sldNum" sz="quarter" idx="12"/>
          </p:nvPr>
        </p:nvSpPr>
        <p:spPr/>
        <p:txBody>
          <a:bodyPr/>
          <a:lstStyle>
            <a:lvl1pPr>
              <a:defRPr smtClean="0"/>
            </a:lvl1pPr>
          </a:lstStyle>
          <a:p>
            <a:pPr>
              <a:defRPr/>
            </a:pPr>
            <a:fld id="{09E9DA07-CD18-44AA-AF9F-AAD65547BD75}" type="slidenum">
              <a:rPr lang="es-ES" altLang="en-US"/>
              <a:pPr>
                <a:defRPr/>
              </a:pPr>
              <a:t>‹#›</a:t>
            </a:fld>
            <a:endParaRPr lang="es-ES" altLang="en-US"/>
          </a:p>
        </p:txBody>
      </p:sp>
    </p:spTree>
    <p:extLst>
      <p:ext uri="{BB962C8B-B14F-4D97-AF65-F5344CB8AC3E}">
        <p14:creationId xmlns:p14="http://schemas.microsoft.com/office/powerpoint/2010/main" val="2251677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419D5FD-C4F8-4DA6-B4F6-2A94E63D6972}"/>
              </a:ext>
            </a:extLst>
          </p:cNvPr>
          <p:cNvSpPr>
            <a:spLocks noGrp="1"/>
          </p:cNvSpPr>
          <p:nvPr>
            <p:ph type="dt" sz="half" idx="10"/>
          </p:nvPr>
        </p:nvSpPr>
        <p:spPr/>
        <p:txBody>
          <a:bodyPr/>
          <a:lstStyle>
            <a:lvl1pPr>
              <a:defRPr/>
            </a:lvl1pPr>
          </a:lstStyle>
          <a:p>
            <a:pPr>
              <a:defRPr/>
            </a:pPr>
            <a:endParaRPr lang="es-ES" altLang="en-US"/>
          </a:p>
        </p:txBody>
      </p:sp>
      <p:sp>
        <p:nvSpPr>
          <p:cNvPr id="6" name="Footer Placeholder 5">
            <a:extLst>
              <a:ext uri="{FF2B5EF4-FFF2-40B4-BE49-F238E27FC236}">
                <a16:creationId xmlns:a16="http://schemas.microsoft.com/office/drawing/2014/main" id="{28395598-D862-4602-986A-0F6B14554940}"/>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7" name="Slide Number Placeholder 6">
            <a:extLst>
              <a:ext uri="{FF2B5EF4-FFF2-40B4-BE49-F238E27FC236}">
                <a16:creationId xmlns:a16="http://schemas.microsoft.com/office/drawing/2014/main" id="{7754E303-253E-4ED4-85DF-737D99409937}"/>
              </a:ext>
            </a:extLst>
          </p:cNvPr>
          <p:cNvSpPr>
            <a:spLocks noGrp="1"/>
          </p:cNvSpPr>
          <p:nvPr>
            <p:ph type="sldNum" sz="quarter" idx="12"/>
          </p:nvPr>
        </p:nvSpPr>
        <p:spPr/>
        <p:txBody>
          <a:bodyPr/>
          <a:lstStyle>
            <a:lvl1pPr>
              <a:defRPr smtClean="0"/>
            </a:lvl1pPr>
          </a:lstStyle>
          <a:p>
            <a:pPr>
              <a:defRPr/>
            </a:pPr>
            <a:fld id="{D2766CC8-3E84-41FF-A1F2-1F3C736EA8E1}" type="slidenum">
              <a:rPr lang="es-ES" altLang="en-US"/>
              <a:pPr>
                <a:defRPr/>
              </a:pPr>
              <a:t>‹#›</a:t>
            </a:fld>
            <a:endParaRPr lang="es-ES" altLang="en-US"/>
          </a:p>
        </p:txBody>
      </p:sp>
    </p:spTree>
    <p:extLst>
      <p:ext uri="{BB962C8B-B14F-4D97-AF65-F5344CB8AC3E}">
        <p14:creationId xmlns:p14="http://schemas.microsoft.com/office/powerpoint/2010/main" val="3604394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F69DCD1-8512-4E11-9548-C60BD47A678A}"/>
              </a:ext>
            </a:extLst>
          </p:cNvPr>
          <p:cNvSpPr>
            <a:spLocks noGrp="1"/>
          </p:cNvSpPr>
          <p:nvPr>
            <p:ph type="dt" sz="half" idx="10"/>
          </p:nvPr>
        </p:nvSpPr>
        <p:spPr/>
        <p:txBody>
          <a:bodyPr/>
          <a:lstStyle>
            <a:lvl1pPr>
              <a:defRPr/>
            </a:lvl1pPr>
          </a:lstStyle>
          <a:p>
            <a:pPr>
              <a:defRPr/>
            </a:pPr>
            <a:endParaRPr lang="es-ES" altLang="en-US"/>
          </a:p>
        </p:txBody>
      </p:sp>
      <p:sp>
        <p:nvSpPr>
          <p:cNvPr id="8" name="Footer Placeholder 7">
            <a:extLst>
              <a:ext uri="{FF2B5EF4-FFF2-40B4-BE49-F238E27FC236}">
                <a16:creationId xmlns:a16="http://schemas.microsoft.com/office/drawing/2014/main" id="{C2E12A57-F8C7-4097-98BD-4CE21FAAECF0}"/>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9" name="Slide Number Placeholder 8">
            <a:extLst>
              <a:ext uri="{FF2B5EF4-FFF2-40B4-BE49-F238E27FC236}">
                <a16:creationId xmlns:a16="http://schemas.microsoft.com/office/drawing/2014/main" id="{891D8B99-080B-43F3-88D6-747BD9997399}"/>
              </a:ext>
            </a:extLst>
          </p:cNvPr>
          <p:cNvSpPr>
            <a:spLocks noGrp="1"/>
          </p:cNvSpPr>
          <p:nvPr>
            <p:ph type="sldNum" sz="quarter" idx="12"/>
          </p:nvPr>
        </p:nvSpPr>
        <p:spPr/>
        <p:txBody>
          <a:bodyPr/>
          <a:lstStyle>
            <a:lvl1pPr>
              <a:defRPr smtClean="0"/>
            </a:lvl1pPr>
          </a:lstStyle>
          <a:p>
            <a:pPr>
              <a:defRPr/>
            </a:pPr>
            <a:fld id="{45D6699F-9CC1-46F1-BBBF-3BD0F26FF03A}" type="slidenum">
              <a:rPr lang="es-ES" altLang="en-US"/>
              <a:pPr>
                <a:defRPr/>
              </a:pPr>
              <a:t>‹#›</a:t>
            </a:fld>
            <a:endParaRPr lang="es-ES" altLang="en-US"/>
          </a:p>
        </p:txBody>
      </p:sp>
    </p:spTree>
    <p:extLst>
      <p:ext uri="{BB962C8B-B14F-4D97-AF65-F5344CB8AC3E}">
        <p14:creationId xmlns:p14="http://schemas.microsoft.com/office/powerpoint/2010/main" val="2281315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F13E6CD-CFA7-4E1A-AAFA-734E0385A647}"/>
              </a:ext>
            </a:extLst>
          </p:cNvPr>
          <p:cNvSpPr>
            <a:spLocks noGrp="1"/>
          </p:cNvSpPr>
          <p:nvPr>
            <p:ph type="dt" sz="half" idx="10"/>
          </p:nvPr>
        </p:nvSpPr>
        <p:spPr/>
        <p:txBody>
          <a:bodyPr/>
          <a:lstStyle>
            <a:lvl1pPr>
              <a:defRPr/>
            </a:lvl1pPr>
          </a:lstStyle>
          <a:p>
            <a:pPr>
              <a:defRPr/>
            </a:pPr>
            <a:endParaRPr lang="es-ES" altLang="en-US"/>
          </a:p>
        </p:txBody>
      </p:sp>
      <p:sp>
        <p:nvSpPr>
          <p:cNvPr id="4" name="Footer Placeholder 3">
            <a:extLst>
              <a:ext uri="{FF2B5EF4-FFF2-40B4-BE49-F238E27FC236}">
                <a16:creationId xmlns:a16="http://schemas.microsoft.com/office/drawing/2014/main" id="{B0F9C51E-7C36-4AB4-BC0F-5205B4AEEEA3}"/>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5" name="Slide Number Placeholder 4">
            <a:extLst>
              <a:ext uri="{FF2B5EF4-FFF2-40B4-BE49-F238E27FC236}">
                <a16:creationId xmlns:a16="http://schemas.microsoft.com/office/drawing/2014/main" id="{35A23A4F-315A-4FD2-8DBA-C91125B8B647}"/>
              </a:ext>
            </a:extLst>
          </p:cNvPr>
          <p:cNvSpPr>
            <a:spLocks noGrp="1"/>
          </p:cNvSpPr>
          <p:nvPr>
            <p:ph type="sldNum" sz="quarter" idx="12"/>
          </p:nvPr>
        </p:nvSpPr>
        <p:spPr/>
        <p:txBody>
          <a:bodyPr/>
          <a:lstStyle>
            <a:lvl1pPr>
              <a:defRPr smtClean="0"/>
            </a:lvl1pPr>
          </a:lstStyle>
          <a:p>
            <a:pPr>
              <a:defRPr/>
            </a:pPr>
            <a:fld id="{04A39DA4-7A87-4A79-B4B1-A01D105C4736}" type="slidenum">
              <a:rPr lang="es-ES" altLang="en-US"/>
              <a:pPr>
                <a:defRPr/>
              </a:pPr>
              <a:t>‹#›</a:t>
            </a:fld>
            <a:endParaRPr lang="es-ES" altLang="en-US"/>
          </a:p>
        </p:txBody>
      </p:sp>
    </p:spTree>
    <p:extLst>
      <p:ext uri="{BB962C8B-B14F-4D97-AF65-F5344CB8AC3E}">
        <p14:creationId xmlns:p14="http://schemas.microsoft.com/office/powerpoint/2010/main" val="3143324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3927D2-2A99-4680-A35C-75E96A00FFEA}"/>
              </a:ext>
            </a:extLst>
          </p:cNvPr>
          <p:cNvSpPr>
            <a:spLocks noGrp="1"/>
          </p:cNvSpPr>
          <p:nvPr>
            <p:ph type="dt" sz="half" idx="10"/>
          </p:nvPr>
        </p:nvSpPr>
        <p:spPr/>
        <p:txBody>
          <a:bodyPr/>
          <a:lstStyle>
            <a:lvl1pPr>
              <a:defRPr/>
            </a:lvl1pPr>
          </a:lstStyle>
          <a:p>
            <a:pPr>
              <a:defRPr/>
            </a:pPr>
            <a:endParaRPr lang="es-ES" altLang="en-US"/>
          </a:p>
        </p:txBody>
      </p:sp>
      <p:sp>
        <p:nvSpPr>
          <p:cNvPr id="3" name="Footer Placeholder 2">
            <a:extLst>
              <a:ext uri="{FF2B5EF4-FFF2-40B4-BE49-F238E27FC236}">
                <a16:creationId xmlns:a16="http://schemas.microsoft.com/office/drawing/2014/main" id="{AC6219D3-6F17-47F6-AB5D-28CEDC88C8BB}"/>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4" name="Slide Number Placeholder 3">
            <a:extLst>
              <a:ext uri="{FF2B5EF4-FFF2-40B4-BE49-F238E27FC236}">
                <a16:creationId xmlns:a16="http://schemas.microsoft.com/office/drawing/2014/main" id="{B4FF1AB4-89F1-47A0-B72C-748B381D5A43}"/>
              </a:ext>
            </a:extLst>
          </p:cNvPr>
          <p:cNvSpPr>
            <a:spLocks noGrp="1"/>
          </p:cNvSpPr>
          <p:nvPr>
            <p:ph type="sldNum" sz="quarter" idx="12"/>
          </p:nvPr>
        </p:nvSpPr>
        <p:spPr/>
        <p:txBody>
          <a:bodyPr/>
          <a:lstStyle>
            <a:lvl1pPr>
              <a:defRPr smtClean="0"/>
            </a:lvl1pPr>
          </a:lstStyle>
          <a:p>
            <a:pPr>
              <a:defRPr/>
            </a:pPr>
            <a:fld id="{AB98EC6E-D6E1-4109-A521-ED50E3EA9A89}" type="slidenum">
              <a:rPr lang="es-ES" altLang="en-US"/>
              <a:pPr>
                <a:defRPr/>
              </a:pPr>
              <a:t>‹#›</a:t>
            </a:fld>
            <a:endParaRPr lang="es-ES" altLang="en-US"/>
          </a:p>
        </p:txBody>
      </p:sp>
    </p:spTree>
    <p:extLst>
      <p:ext uri="{BB962C8B-B14F-4D97-AF65-F5344CB8AC3E}">
        <p14:creationId xmlns:p14="http://schemas.microsoft.com/office/powerpoint/2010/main" val="3810502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4D13AF-E9ED-4CAD-B368-AAB0E22CAF37}"/>
              </a:ext>
            </a:extLst>
          </p:cNvPr>
          <p:cNvSpPr>
            <a:spLocks noGrp="1"/>
          </p:cNvSpPr>
          <p:nvPr>
            <p:ph type="dt" sz="half" idx="10"/>
          </p:nvPr>
        </p:nvSpPr>
        <p:spPr/>
        <p:txBody>
          <a:bodyPr/>
          <a:lstStyle>
            <a:lvl1pPr>
              <a:defRPr/>
            </a:lvl1pPr>
          </a:lstStyle>
          <a:p>
            <a:pPr>
              <a:defRPr/>
            </a:pPr>
            <a:endParaRPr lang="es-ES" altLang="en-US"/>
          </a:p>
        </p:txBody>
      </p:sp>
      <p:sp>
        <p:nvSpPr>
          <p:cNvPr id="6" name="Footer Placeholder 5">
            <a:extLst>
              <a:ext uri="{FF2B5EF4-FFF2-40B4-BE49-F238E27FC236}">
                <a16:creationId xmlns:a16="http://schemas.microsoft.com/office/drawing/2014/main" id="{967C559E-679E-4BCF-94DE-3C385A40DFF8}"/>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7" name="Slide Number Placeholder 6">
            <a:extLst>
              <a:ext uri="{FF2B5EF4-FFF2-40B4-BE49-F238E27FC236}">
                <a16:creationId xmlns:a16="http://schemas.microsoft.com/office/drawing/2014/main" id="{34F4564B-3753-4205-9E48-B033A4540DA9}"/>
              </a:ext>
            </a:extLst>
          </p:cNvPr>
          <p:cNvSpPr>
            <a:spLocks noGrp="1"/>
          </p:cNvSpPr>
          <p:nvPr>
            <p:ph type="sldNum" sz="quarter" idx="12"/>
          </p:nvPr>
        </p:nvSpPr>
        <p:spPr/>
        <p:txBody>
          <a:bodyPr/>
          <a:lstStyle>
            <a:lvl1pPr>
              <a:defRPr smtClean="0"/>
            </a:lvl1pPr>
          </a:lstStyle>
          <a:p>
            <a:pPr>
              <a:defRPr/>
            </a:pPr>
            <a:fld id="{AC8F89FE-1F57-4288-A61C-F2550F9A341E}" type="slidenum">
              <a:rPr lang="es-ES" altLang="en-US"/>
              <a:pPr>
                <a:defRPr/>
              </a:pPr>
              <a:t>‹#›</a:t>
            </a:fld>
            <a:endParaRPr lang="es-ES" altLang="en-US"/>
          </a:p>
        </p:txBody>
      </p:sp>
    </p:spTree>
    <p:extLst>
      <p:ext uri="{BB962C8B-B14F-4D97-AF65-F5344CB8AC3E}">
        <p14:creationId xmlns:p14="http://schemas.microsoft.com/office/powerpoint/2010/main" val="2005287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C327F9-2BBF-40F4-88F5-58C78B6D9293}"/>
              </a:ext>
            </a:extLst>
          </p:cNvPr>
          <p:cNvSpPr>
            <a:spLocks noGrp="1"/>
          </p:cNvSpPr>
          <p:nvPr>
            <p:ph type="dt" sz="half" idx="10"/>
          </p:nvPr>
        </p:nvSpPr>
        <p:spPr/>
        <p:txBody>
          <a:bodyPr/>
          <a:lstStyle>
            <a:lvl1pPr>
              <a:defRPr/>
            </a:lvl1pPr>
          </a:lstStyle>
          <a:p>
            <a:pPr>
              <a:defRPr/>
            </a:pPr>
            <a:endParaRPr lang="es-ES" altLang="en-US"/>
          </a:p>
        </p:txBody>
      </p:sp>
      <p:sp>
        <p:nvSpPr>
          <p:cNvPr id="6" name="Footer Placeholder 5">
            <a:extLst>
              <a:ext uri="{FF2B5EF4-FFF2-40B4-BE49-F238E27FC236}">
                <a16:creationId xmlns:a16="http://schemas.microsoft.com/office/drawing/2014/main" id="{2354AD27-1A51-4851-AF15-A4047ED1E830}"/>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7" name="Slide Number Placeholder 6">
            <a:extLst>
              <a:ext uri="{FF2B5EF4-FFF2-40B4-BE49-F238E27FC236}">
                <a16:creationId xmlns:a16="http://schemas.microsoft.com/office/drawing/2014/main" id="{84BDB0EA-7E97-4C9F-ADC0-D6DBA5DB1FAC}"/>
              </a:ext>
            </a:extLst>
          </p:cNvPr>
          <p:cNvSpPr>
            <a:spLocks noGrp="1"/>
          </p:cNvSpPr>
          <p:nvPr>
            <p:ph type="sldNum" sz="quarter" idx="12"/>
          </p:nvPr>
        </p:nvSpPr>
        <p:spPr/>
        <p:txBody>
          <a:bodyPr/>
          <a:lstStyle>
            <a:lvl1pPr>
              <a:defRPr smtClean="0"/>
            </a:lvl1pPr>
          </a:lstStyle>
          <a:p>
            <a:pPr>
              <a:defRPr/>
            </a:pPr>
            <a:fld id="{BF1305C6-45C8-4FF4-A58A-89149D40344C}" type="slidenum">
              <a:rPr lang="es-ES" altLang="en-US"/>
              <a:pPr>
                <a:defRPr/>
              </a:pPr>
              <a:t>‹#›</a:t>
            </a:fld>
            <a:endParaRPr lang="es-ES" altLang="en-US"/>
          </a:p>
        </p:txBody>
      </p:sp>
    </p:spTree>
    <p:extLst>
      <p:ext uri="{BB962C8B-B14F-4D97-AF65-F5344CB8AC3E}">
        <p14:creationId xmlns:p14="http://schemas.microsoft.com/office/powerpoint/2010/main" val="3270961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84E3CA1-E916-403F-BD5F-533CAE90C190}"/>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1027" name="Rectangle 3">
            <a:extLst>
              <a:ext uri="{FF2B5EF4-FFF2-40B4-BE49-F238E27FC236}">
                <a16:creationId xmlns:a16="http://schemas.microsoft.com/office/drawing/2014/main" id="{B860DD36-2B49-458C-B03B-75997027EDB4}"/>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id="{72D6448C-BFDC-4E20-B135-E7B31FB4F364}"/>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s-ES" altLang="en-US"/>
          </a:p>
        </p:txBody>
      </p:sp>
      <p:sp>
        <p:nvSpPr>
          <p:cNvPr id="1029" name="Rectangle 5">
            <a:extLst>
              <a:ext uri="{FF2B5EF4-FFF2-40B4-BE49-F238E27FC236}">
                <a16:creationId xmlns:a16="http://schemas.microsoft.com/office/drawing/2014/main" id="{85E82DF1-A225-4770-A4C8-03BFFBE76ABF}"/>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r>
              <a:rPr lang="es-ES" altLang="en-US"/>
              <a:t>TCF's DNA - Part 1</a:t>
            </a:r>
          </a:p>
        </p:txBody>
      </p:sp>
      <p:sp>
        <p:nvSpPr>
          <p:cNvPr id="1030" name="Rectangle 6">
            <a:extLst>
              <a:ext uri="{FF2B5EF4-FFF2-40B4-BE49-F238E27FC236}">
                <a16:creationId xmlns:a16="http://schemas.microsoft.com/office/drawing/2014/main" id="{08BFF163-5EF0-48B7-B638-6C33B87853B4}"/>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289EB66-B614-4621-BE08-DB86595735B3}" type="slidenum">
              <a:rPr lang="es-ES" altLang="en-US"/>
              <a:pPr>
                <a:defRPr/>
              </a:pPr>
              <a:t>‹#›</a:t>
            </a:fld>
            <a:endParaRPr lang="es-ES" altLang="en-US"/>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B4DC55A-BD85-442B-8A4D-3BBA4DCCD6AC}"/>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2051" name="Rectangle 3">
            <a:extLst>
              <a:ext uri="{FF2B5EF4-FFF2-40B4-BE49-F238E27FC236}">
                <a16:creationId xmlns:a16="http://schemas.microsoft.com/office/drawing/2014/main" id="{1348062C-1A0C-4FFE-A9B7-2D8706399AB5}"/>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id="{842486A1-6265-429E-BAB7-F2D3F5DB83FE}"/>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s-ES" altLang="en-US"/>
          </a:p>
        </p:txBody>
      </p:sp>
      <p:sp>
        <p:nvSpPr>
          <p:cNvPr id="1029" name="Rectangle 5">
            <a:extLst>
              <a:ext uri="{FF2B5EF4-FFF2-40B4-BE49-F238E27FC236}">
                <a16:creationId xmlns:a16="http://schemas.microsoft.com/office/drawing/2014/main" id="{309D9BA2-C972-4061-8FFA-56176972407D}"/>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r>
              <a:rPr lang="es-ES" altLang="en-US"/>
              <a:t>TCF's DNA - Part 1</a:t>
            </a:r>
          </a:p>
        </p:txBody>
      </p:sp>
      <p:sp>
        <p:nvSpPr>
          <p:cNvPr id="1030" name="Rectangle 6">
            <a:extLst>
              <a:ext uri="{FF2B5EF4-FFF2-40B4-BE49-F238E27FC236}">
                <a16:creationId xmlns:a16="http://schemas.microsoft.com/office/drawing/2014/main" id="{77DDFEC4-FA85-458F-BAD4-C960649948E3}"/>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A987E8D4-FD6C-4B81-8BE4-275BEC106364}" type="slidenum">
              <a:rPr lang="es-ES" altLang="en-US"/>
              <a:pPr>
                <a:defRPr/>
              </a:pPr>
              <a:t>‹#›</a:t>
            </a:fld>
            <a:endParaRPr lang="es-ES" altLang="en-US"/>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6386" name="Rectangle 110">
            <a:extLst>
              <a:ext uri="{FF2B5EF4-FFF2-40B4-BE49-F238E27FC236}">
                <a16:creationId xmlns:a16="http://schemas.microsoft.com/office/drawing/2014/main" id="{2CBD2B94-8F81-46E0-842E-C8476BCC8FAE}"/>
              </a:ext>
            </a:extLst>
          </p:cNvPr>
          <p:cNvSpPr>
            <a:spLocks noGrp="1" noChangeArrowheads="1"/>
          </p:cNvSpPr>
          <p:nvPr>
            <p:ph type="ctrTitle"/>
          </p:nvPr>
        </p:nvSpPr>
        <p:spPr>
          <a:xfrm>
            <a:off x="3348038" y="981076"/>
            <a:ext cx="5184775" cy="2447924"/>
          </a:xfrm>
          <a:noFill/>
        </p:spPr>
        <p:txBody>
          <a:bodyPr anchor="ctr"/>
          <a:lstStyle/>
          <a:p>
            <a:pPr algn="l" eaLnBrk="1" hangingPunct="1"/>
            <a:r>
              <a:rPr lang="es-UY" altLang="en-US" sz="4000" b="1" dirty="0">
                <a:solidFill>
                  <a:srgbClr val="FFFF00"/>
                </a:solidFill>
              </a:rPr>
              <a:t>TCF’s DNA 2025  Part 3 </a:t>
            </a:r>
            <a:r>
              <a:rPr lang="es-UY" altLang="en-US" sz="4000" b="1" i="1" dirty="0">
                <a:solidFill>
                  <a:schemeClr val="bg1"/>
                </a:solidFill>
              </a:rPr>
              <a:t>(of 4)</a:t>
            </a:r>
            <a:endParaRPr lang="es-ES" altLang="en-US" sz="4000" b="1" i="1" dirty="0">
              <a:solidFill>
                <a:schemeClr val="bg1"/>
              </a:solidFill>
            </a:endParaRPr>
          </a:p>
        </p:txBody>
      </p:sp>
      <p:sp>
        <p:nvSpPr>
          <p:cNvPr id="16387" name="Rectangle 115">
            <a:extLst>
              <a:ext uri="{FF2B5EF4-FFF2-40B4-BE49-F238E27FC236}">
                <a16:creationId xmlns:a16="http://schemas.microsoft.com/office/drawing/2014/main" id="{32081795-BB2C-4E2F-969B-ACCD75AB095A}"/>
              </a:ext>
            </a:extLst>
          </p:cNvPr>
          <p:cNvSpPr>
            <a:spLocks noGrp="1" noChangeArrowheads="1"/>
          </p:cNvSpPr>
          <p:nvPr>
            <p:ph type="subTitle" idx="1"/>
          </p:nvPr>
        </p:nvSpPr>
        <p:spPr>
          <a:xfrm>
            <a:off x="3563938" y="4077072"/>
            <a:ext cx="4752975" cy="1799853"/>
          </a:xfrm>
        </p:spPr>
        <p:txBody>
          <a:bodyPr/>
          <a:lstStyle/>
          <a:p>
            <a:pPr algn="r" eaLnBrk="1" hangingPunct="1"/>
            <a:r>
              <a:rPr lang="en-US" altLang="en-US" sz="2800" dirty="0">
                <a:solidFill>
                  <a:srgbClr val="FFFF00"/>
                </a:solidFill>
              </a:rPr>
              <a:t>Our Church’s Identity, </a:t>
            </a:r>
          </a:p>
          <a:p>
            <a:pPr algn="r" eaLnBrk="1" hangingPunct="1"/>
            <a:r>
              <a:rPr lang="en-US" altLang="en-US" sz="2800" dirty="0">
                <a:solidFill>
                  <a:srgbClr val="FFFF00"/>
                </a:solidFill>
              </a:rPr>
              <a:t>by Andy Acreman</a:t>
            </a:r>
          </a:p>
          <a:p>
            <a:pPr algn="r" eaLnBrk="1" hangingPunct="1"/>
            <a:r>
              <a:rPr lang="en-US" altLang="en-US" sz="2800" dirty="0">
                <a:solidFill>
                  <a:srgbClr val="FFFF00"/>
                </a:solidFill>
              </a:rPr>
              <a:t>27</a:t>
            </a:r>
            <a:r>
              <a:rPr lang="en-US" altLang="en-US" sz="2800" baseline="30000" dirty="0">
                <a:solidFill>
                  <a:srgbClr val="FFFF00"/>
                </a:solidFill>
              </a:rPr>
              <a:t>th</a:t>
            </a:r>
            <a:r>
              <a:rPr lang="en-US" altLang="en-US" sz="2800" dirty="0">
                <a:solidFill>
                  <a:srgbClr val="FFFF00"/>
                </a:solidFill>
              </a:rPr>
              <a:t> April 2025</a:t>
            </a:r>
          </a:p>
          <a:p>
            <a:pPr algn="l" eaLnBrk="1" hangingPunct="1"/>
            <a:endParaRPr lang="en-US" altLang="en-US" sz="2800" dirty="0">
              <a:solidFill>
                <a:schemeClr val="bg1"/>
              </a:solidFill>
            </a:endParaRPr>
          </a:p>
          <a:p>
            <a:pPr algn="l" eaLnBrk="1" hangingPunct="1"/>
            <a:endParaRPr lang="es-ES" altLang="en-US" sz="28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866149-988B-3935-015A-678CB3D91189}"/>
            </a:ext>
          </a:extLst>
        </p:cNvPr>
        <p:cNvGrpSpPr/>
        <p:nvPr/>
      </p:nvGrpSpPr>
      <p:grpSpPr>
        <a:xfrm>
          <a:off x="0" y="0"/>
          <a:ext cx="0" cy="0"/>
          <a:chOff x="0" y="0"/>
          <a:chExt cx="0" cy="0"/>
        </a:xfrm>
      </p:grpSpPr>
      <p:sp>
        <p:nvSpPr>
          <p:cNvPr id="46082" name="Rectangle 2">
            <a:extLst>
              <a:ext uri="{FF2B5EF4-FFF2-40B4-BE49-F238E27FC236}">
                <a16:creationId xmlns:a16="http://schemas.microsoft.com/office/drawing/2014/main" id="{84B7ED16-809C-48EF-98B4-1B2AA0224351}"/>
              </a:ext>
            </a:extLst>
          </p:cNvPr>
          <p:cNvSpPr>
            <a:spLocks noGrp="1" noChangeArrowheads="1"/>
          </p:cNvSpPr>
          <p:nvPr>
            <p:ph type="title"/>
          </p:nvPr>
        </p:nvSpPr>
        <p:spPr>
          <a:xfrm>
            <a:off x="1908175" y="188913"/>
            <a:ext cx="6994525" cy="719137"/>
          </a:xfrm>
        </p:spPr>
        <p:txBody>
          <a:bodyPr/>
          <a:lstStyle/>
          <a:p>
            <a:pPr eaLnBrk="1" hangingPunct="1"/>
            <a:r>
              <a:rPr lang="en-US" altLang="en-US" b="1" dirty="0">
                <a:solidFill>
                  <a:schemeClr val="tx1"/>
                </a:solidFill>
              </a:rPr>
              <a:t>The Kingdom of God - 3</a:t>
            </a:r>
          </a:p>
        </p:txBody>
      </p:sp>
      <p:sp>
        <p:nvSpPr>
          <p:cNvPr id="146435" name="Rectangle 3">
            <a:extLst>
              <a:ext uri="{FF2B5EF4-FFF2-40B4-BE49-F238E27FC236}">
                <a16:creationId xmlns:a16="http://schemas.microsoft.com/office/drawing/2014/main" id="{93BF1118-7B16-E697-792C-0E541236766D}"/>
              </a:ext>
            </a:extLst>
          </p:cNvPr>
          <p:cNvSpPr>
            <a:spLocks noGrp="1" noChangeArrowheads="1"/>
          </p:cNvSpPr>
          <p:nvPr>
            <p:ph type="body" idx="1"/>
          </p:nvPr>
        </p:nvSpPr>
        <p:spPr>
          <a:xfrm>
            <a:off x="1763713" y="1412776"/>
            <a:ext cx="7138987" cy="4832449"/>
          </a:xfrm>
        </p:spPr>
        <p:txBody>
          <a:bodyPr/>
          <a:lstStyle/>
          <a:p>
            <a:pPr eaLnBrk="1" fontAlgn="ctr" hangingPunct="1"/>
            <a:r>
              <a:rPr lang="en-GB" altLang="en-US" sz="2200" dirty="0"/>
              <a:t>Deuteronomy 32:8-9 ESV.  When the Most High gave to the nations their inheritance, when he divided mankind, he fixed the borders of the peoples according to the number of the sons of God.  But the LORD's portion is his people, Jacob his allotted heritage.</a:t>
            </a:r>
          </a:p>
          <a:p>
            <a:pPr eaLnBrk="1" fontAlgn="ctr" hangingPunct="1"/>
            <a:r>
              <a:rPr lang="en-GB" altLang="en-US" sz="2400" i="1" dirty="0"/>
              <a:t>Matthew 21:42-43 NIV.  Jesus said to them, "Have you never read in the Scriptures: "'The stone the builders rejected has become the cornerstone; the Lord has done this, and it is marvellous in our eyes'?  "Therefore I tell you that the kingdom of God will be taken away from you and given to a people who will produce its fruit.</a:t>
            </a:r>
          </a:p>
        </p:txBody>
      </p:sp>
      <p:sp>
        <p:nvSpPr>
          <p:cNvPr id="46084" name="Slide Number Placeholder 2">
            <a:extLst>
              <a:ext uri="{FF2B5EF4-FFF2-40B4-BE49-F238E27FC236}">
                <a16:creationId xmlns:a16="http://schemas.microsoft.com/office/drawing/2014/main" id="{8448CEDB-2BA2-DF4A-E13F-1076FE45B50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834232-7961-4DC4-A1A3-A49FDD1AC61A}" type="slidenum">
              <a:rPr lang="es-ES" altLang="en-US"/>
              <a:pPr/>
              <a:t>10</a:t>
            </a:fld>
            <a:endParaRPr lang="es-ES" altLang="en-US"/>
          </a:p>
        </p:txBody>
      </p:sp>
    </p:spTree>
    <p:extLst>
      <p:ext uri="{BB962C8B-B14F-4D97-AF65-F5344CB8AC3E}">
        <p14:creationId xmlns:p14="http://schemas.microsoft.com/office/powerpoint/2010/main" val="799998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203EBD-E7DF-06FF-EE5F-23AF505257D8}"/>
            </a:ext>
          </a:extLst>
        </p:cNvPr>
        <p:cNvGrpSpPr/>
        <p:nvPr/>
      </p:nvGrpSpPr>
      <p:grpSpPr>
        <a:xfrm>
          <a:off x="0" y="0"/>
          <a:ext cx="0" cy="0"/>
          <a:chOff x="0" y="0"/>
          <a:chExt cx="0" cy="0"/>
        </a:xfrm>
      </p:grpSpPr>
      <p:sp>
        <p:nvSpPr>
          <p:cNvPr id="46082" name="Rectangle 2">
            <a:extLst>
              <a:ext uri="{FF2B5EF4-FFF2-40B4-BE49-F238E27FC236}">
                <a16:creationId xmlns:a16="http://schemas.microsoft.com/office/drawing/2014/main" id="{2EDE399F-C455-0CE4-DA06-D0E04473C10A}"/>
              </a:ext>
            </a:extLst>
          </p:cNvPr>
          <p:cNvSpPr>
            <a:spLocks noGrp="1" noChangeArrowheads="1"/>
          </p:cNvSpPr>
          <p:nvPr>
            <p:ph type="title"/>
          </p:nvPr>
        </p:nvSpPr>
        <p:spPr>
          <a:xfrm>
            <a:off x="1908175" y="188913"/>
            <a:ext cx="6994525" cy="719137"/>
          </a:xfrm>
        </p:spPr>
        <p:txBody>
          <a:bodyPr/>
          <a:lstStyle/>
          <a:p>
            <a:pPr eaLnBrk="1" hangingPunct="1"/>
            <a:r>
              <a:rPr lang="en-US" altLang="en-US" b="1" dirty="0">
                <a:solidFill>
                  <a:schemeClr val="tx1"/>
                </a:solidFill>
              </a:rPr>
              <a:t>The Kingdom of God - 4</a:t>
            </a:r>
          </a:p>
        </p:txBody>
      </p:sp>
      <p:sp>
        <p:nvSpPr>
          <p:cNvPr id="146435" name="Rectangle 3">
            <a:extLst>
              <a:ext uri="{FF2B5EF4-FFF2-40B4-BE49-F238E27FC236}">
                <a16:creationId xmlns:a16="http://schemas.microsoft.com/office/drawing/2014/main" id="{3EFBE618-04CD-EF62-FE13-65D5AF36BD86}"/>
              </a:ext>
            </a:extLst>
          </p:cNvPr>
          <p:cNvSpPr>
            <a:spLocks noGrp="1" noChangeArrowheads="1"/>
          </p:cNvSpPr>
          <p:nvPr>
            <p:ph type="body" idx="1"/>
          </p:nvPr>
        </p:nvSpPr>
        <p:spPr>
          <a:xfrm>
            <a:off x="1763713" y="1412776"/>
            <a:ext cx="7138987" cy="4832449"/>
          </a:xfrm>
        </p:spPr>
        <p:txBody>
          <a:bodyPr/>
          <a:lstStyle/>
          <a:p>
            <a:pPr eaLnBrk="1" fontAlgn="ctr" hangingPunct="1"/>
            <a:r>
              <a:rPr lang="en-GB" altLang="en-US" sz="2200" dirty="0"/>
              <a:t>Mark 1:15 NIV.  "The time has come," he said. "The kingdom of God has come near. Repent and believe the good news!“</a:t>
            </a:r>
          </a:p>
          <a:p>
            <a:pPr eaLnBrk="1" fontAlgn="ctr" hangingPunct="1"/>
            <a:r>
              <a:rPr lang="en-GB" altLang="en-US" sz="2200" dirty="0"/>
              <a:t>Matthew 12:28 NIV.  But if it is by the Spirit of God that I drive out demons, then the kingdom of God has come upon you.</a:t>
            </a:r>
          </a:p>
          <a:p>
            <a:pPr eaLnBrk="1" fontAlgn="ctr" hangingPunct="1"/>
            <a:r>
              <a:rPr lang="en-GB" altLang="en-US" sz="2200" dirty="0"/>
              <a:t>Mark 10:14 NIV.  Jesus said to them, "Let the little children come to me, and do not hinder them, for the kingdom of God belongs to such as these.</a:t>
            </a:r>
          </a:p>
          <a:p>
            <a:pPr eaLnBrk="1" fontAlgn="ctr" hangingPunct="1"/>
            <a:r>
              <a:rPr lang="en-GB" altLang="en-US" sz="2200" dirty="0"/>
              <a:t>Luke 10:9 NIV.  Heal the sick who are there and tell them, 'The kingdom of God has come near to you.’</a:t>
            </a:r>
          </a:p>
          <a:p>
            <a:pPr eaLnBrk="1" fontAlgn="ctr" hangingPunct="1"/>
            <a:r>
              <a:rPr lang="en-GB" altLang="en-US" sz="2200" dirty="0"/>
              <a:t>John 3:3 NIV.  Jesus replied, "Very truly I tell you, no one can see the kingdom of God unless they are born again."</a:t>
            </a:r>
          </a:p>
          <a:p>
            <a:pPr eaLnBrk="1" fontAlgn="ctr" hangingPunct="1"/>
            <a:endParaRPr lang="en-GB" altLang="en-US" sz="2200" dirty="0"/>
          </a:p>
          <a:p>
            <a:pPr eaLnBrk="1" fontAlgn="ctr" hangingPunct="1"/>
            <a:endParaRPr lang="en-GB" altLang="en-US" sz="2200" dirty="0"/>
          </a:p>
          <a:p>
            <a:pPr eaLnBrk="1" fontAlgn="ctr" hangingPunct="1"/>
            <a:endParaRPr lang="en-GB" altLang="en-US" sz="2400" i="1" dirty="0"/>
          </a:p>
        </p:txBody>
      </p:sp>
      <p:sp>
        <p:nvSpPr>
          <p:cNvPr id="46084" name="Slide Number Placeholder 2">
            <a:extLst>
              <a:ext uri="{FF2B5EF4-FFF2-40B4-BE49-F238E27FC236}">
                <a16:creationId xmlns:a16="http://schemas.microsoft.com/office/drawing/2014/main" id="{3668C21D-6F47-6E27-A08D-BBBDA600CF00}"/>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834232-7961-4DC4-A1A3-A49FDD1AC61A}" type="slidenum">
              <a:rPr lang="es-ES" altLang="en-US"/>
              <a:pPr/>
              <a:t>11</a:t>
            </a:fld>
            <a:endParaRPr lang="es-ES" altLang="en-US"/>
          </a:p>
        </p:txBody>
      </p:sp>
    </p:spTree>
    <p:extLst>
      <p:ext uri="{BB962C8B-B14F-4D97-AF65-F5344CB8AC3E}">
        <p14:creationId xmlns:p14="http://schemas.microsoft.com/office/powerpoint/2010/main" val="33854817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2" end="2"/>
                                            </p:txEl>
                                          </p:spTgt>
                                        </p:tgtEl>
                                        <p:attrNameLst>
                                          <p:attrName>style.visibility</p:attrName>
                                        </p:attrNameLst>
                                      </p:cBhvr>
                                      <p:to>
                                        <p:strVal val="visible"/>
                                      </p:to>
                                    </p:set>
                                    <p:anim calcmode="lin" valueType="num">
                                      <p:cBhvr additive="base">
                                        <p:cTn id="19"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6435">
                                            <p:txEl>
                                              <p:pRg st="3" end="3"/>
                                            </p:txEl>
                                          </p:spTgt>
                                        </p:tgtEl>
                                        <p:attrNameLst>
                                          <p:attrName>style.visibility</p:attrName>
                                        </p:attrNameLst>
                                      </p:cBhvr>
                                      <p:to>
                                        <p:strVal val="visible"/>
                                      </p:to>
                                    </p:set>
                                    <p:anim calcmode="lin" valueType="num">
                                      <p:cBhvr additive="base">
                                        <p:cTn id="25" dur="500" fill="hold"/>
                                        <p:tgtEl>
                                          <p:spTgt spid="146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6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6435">
                                            <p:txEl>
                                              <p:pRg st="4" end="4"/>
                                            </p:txEl>
                                          </p:spTgt>
                                        </p:tgtEl>
                                        <p:attrNameLst>
                                          <p:attrName>style.visibility</p:attrName>
                                        </p:attrNameLst>
                                      </p:cBhvr>
                                      <p:to>
                                        <p:strVal val="visible"/>
                                      </p:to>
                                    </p:set>
                                    <p:anim calcmode="lin" valueType="num">
                                      <p:cBhvr additive="base">
                                        <p:cTn id="31" dur="500" fill="hold"/>
                                        <p:tgtEl>
                                          <p:spTgt spid="14643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64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7D3B9A91-B8BD-4383-88A8-0E02B2EA0F46}"/>
              </a:ext>
            </a:extLst>
          </p:cNvPr>
          <p:cNvSpPr>
            <a:spLocks noGrp="1" noChangeArrowheads="1"/>
          </p:cNvSpPr>
          <p:nvPr>
            <p:ph type="title"/>
          </p:nvPr>
        </p:nvSpPr>
        <p:spPr>
          <a:xfrm>
            <a:off x="1908175" y="188913"/>
            <a:ext cx="6994525" cy="1727200"/>
          </a:xfrm>
        </p:spPr>
        <p:txBody>
          <a:bodyPr/>
          <a:lstStyle/>
          <a:p>
            <a:pPr eaLnBrk="1" hangingPunct="1"/>
            <a:r>
              <a:rPr lang="en-US" altLang="en-US" sz="4000" b="1">
                <a:solidFill>
                  <a:schemeClr val="tx1"/>
                </a:solidFill>
              </a:rPr>
              <a:t>The Bride of Christ, the Body of Christ, and the Family of God…</a:t>
            </a:r>
          </a:p>
        </p:txBody>
      </p:sp>
      <p:sp>
        <p:nvSpPr>
          <p:cNvPr id="146435" name="Rectangle 3">
            <a:extLst>
              <a:ext uri="{FF2B5EF4-FFF2-40B4-BE49-F238E27FC236}">
                <a16:creationId xmlns:a16="http://schemas.microsoft.com/office/drawing/2014/main" id="{5D42BDC2-60FA-48A0-BB28-4F701D8FE7A8}"/>
              </a:ext>
            </a:extLst>
          </p:cNvPr>
          <p:cNvSpPr>
            <a:spLocks noGrp="1" noChangeArrowheads="1"/>
          </p:cNvSpPr>
          <p:nvPr>
            <p:ph type="body" idx="1"/>
          </p:nvPr>
        </p:nvSpPr>
        <p:spPr>
          <a:xfrm>
            <a:off x="1763713" y="2060575"/>
            <a:ext cx="7138987" cy="4184650"/>
          </a:xfrm>
        </p:spPr>
        <p:txBody>
          <a:bodyPr/>
          <a:lstStyle/>
          <a:p>
            <a:pPr eaLnBrk="1" fontAlgn="ctr" hangingPunct="1"/>
            <a:r>
              <a:rPr lang="en-GB" altLang="en-US" sz="2400" dirty="0"/>
              <a:t>These are all </a:t>
            </a:r>
            <a:r>
              <a:rPr lang="en-GB" altLang="en-US" sz="2400" i="1" dirty="0"/>
              <a:t>metaphors</a:t>
            </a:r>
            <a:r>
              <a:rPr lang="en-GB" altLang="en-US" sz="2400" dirty="0"/>
              <a:t> of our identity as church...</a:t>
            </a:r>
          </a:p>
          <a:p>
            <a:pPr lvl="1" eaLnBrk="1" fontAlgn="ctr" hangingPunct="1"/>
            <a:r>
              <a:rPr lang="en-GB" altLang="en-US" sz="2200" dirty="0"/>
              <a:t>Bride</a:t>
            </a:r>
          </a:p>
          <a:p>
            <a:pPr lvl="1" eaLnBrk="1" fontAlgn="ctr" hangingPunct="1"/>
            <a:r>
              <a:rPr lang="en-GB" altLang="en-US" sz="2200" dirty="0"/>
              <a:t>Body</a:t>
            </a:r>
          </a:p>
          <a:p>
            <a:pPr lvl="1" eaLnBrk="1" fontAlgn="ctr" hangingPunct="1"/>
            <a:r>
              <a:rPr lang="en-GB" altLang="en-US" sz="2200" dirty="0"/>
              <a:t>Family </a:t>
            </a:r>
          </a:p>
          <a:p>
            <a:pPr eaLnBrk="1" fontAlgn="ctr" hangingPunct="1"/>
            <a:endParaRPr lang="en-GB" altLang="en-US" sz="2400" dirty="0"/>
          </a:p>
          <a:p>
            <a:pPr eaLnBrk="1" fontAlgn="ctr" hangingPunct="1"/>
            <a:r>
              <a:rPr lang="en-GB" altLang="en-US" sz="2400" dirty="0"/>
              <a:t>Of course, they also identify Jesus as the…</a:t>
            </a:r>
          </a:p>
          <a:p>
            <a:pPr lvl="1" eaLnBrk="1" fontAlgn="ctr" hangingPunct="1"/>
            <a:r>
              <a:rPr lang="en-GB" altLang="en-US" sz="2200" dirty="0"/>
              <a:t>The Heavenly Bridegroom; </a:t>
            </a:r>
          </a:p>
          <a:p>
            <a:pPr lvl="1" eaLnBrk="1" fontAlgn="ctr" hangingPunct="1"/>
            <a:r>
              <a:rPr lang="en-GB" altLang="en-US" sz="2200" dirty="0"/>
              <a:t>The Head of the Body;  </a:t>
            </a:r>
            <a:r>
              <a:rPr lang="en-GB" altLang="en-US" sz="2200" i="1" dirty="0"/>
              <a:t>and</a:t>
            </a:r>
          </a:p>
          <a:p>
            <a:pPr lvl="1" eaLnBrk="1" fontAlgn="ctr" hangingPunct="1"/>
            <a:r>
              <a:rPr lang="en-GB" altLang="en-US" sz="2200" dirty="0"/>
              <a:t>God as our Heavenly Father. </a:t>
            </a:r>
          </a:p>
        </p:txBody>
      </p:sp>
      <p:sp>
        <p:nvSpPr>
          <p:cNvPr id="41988" name="Slide Number Placeholder 2">
            <a:extLst>
              <a:ext uri="{FF2B5EF4-FFF2-40B4-BE49-F238E27FC236}">
                <a16:creationId xmlns:a16="http://schemas.microsoft.com/office/drawing/2014/main" id="{62DAEF95-1627-495B-9FC9-FF119EEBA750}"/>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58867B2-734D-47A2-882B-E25E2D28FA22}" type="slidenum">
              <a:rPr lang="es-ES" altLang="en-US"/>
              <a:pPr/>
              <a:t>12</a:t>
            </a:fld>
            <a:endParaRPr lang="es-E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2" end="2"/>
                                            </p:txEl>
                                          </p:spTgt>
                                        </p:tgtEl>
                                        <p:attrNameLst>
                                          <p:attrName>style.visibility</p:attrName>
                                        </p:attrNameLst>
                                      </p:cBhvr>
                                      <p:to>
                                        <p:strVal val="visible"/>
                                      </p:to>
                                    </p:set>
                                    <p:anim calcmode="lin" valueType="num">
                                      <p:cBhvr additive="base">
                                        <p:cTn id="19"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6435">
                                            <p:txEl>
                                              <p:pRg st="3" end="3"/>
                                            </p:txEl>
                                          </p:spTgt>
                                        </p:tgtEl>
                                        <p:attrNameLst>
                                          <p:attrName>style.visibility</p:attrName>
                                        </p:attrNameLst>
                                      </p:cBhvr>
                                      <p:to>
                                        <p:strVal val="visible"/>
                                      </p:to>
                                    </p:set>
                                    <p:anim calcmode="lin" valueType="num">
                                      <p:cBhvr additive="base">
                                        <p:cTn id="25" dur="500" fill="hold"/>
                                        <p:tgtEl>
                                          <p:spTgt spid="146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6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6435">
                                            <p:txEl>
                                              <p:pRg st="5" end="5"/>
                                            </p:txEl>
                                          </p:spTgt>
                                        </p:tgtEl>
                                        <p:attrNameLst>
                                          <p:attrName>style.visibility</p:attrName>
                                        </p:attrNameLst>
                                      </p:cBhvr>
                                      <p:to>
                                        <p:strVal val="visible"/>
                                      </p:to>
                                    </p:set>
                                    <p:anim calcmode="lin" valueType="num">
                                      <p:cBhvr additive="base">
                                        <p:cTn id="31" dur="500" fill="hold"/>
                                        <p:tgtEl>
                                          <p:spTgt spid="14643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643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46435">
                                            <p:txEl>
                                              <p:pRg st="6" end="6"/>
                                            </p:txEl>
                                          </p:spTgt>
                                        </p:tgtEl>
                                        <p:attrNameLst>
                                          <p:attrName>style.visibility</p:attrName>
                                        </p:attrNameLst>
                                      </p:cBhvr>
                                      <p:to>
                                        <p:strVal val="visible"/>
                                      </p:to>
                                    </p:set>
                                    <p:anim calcmode="lin" valueType="num">
                                      <p:cBhvr additive="base">
                                        <p:cTn id="37" dur="500" fill="hold"/>
                                        <p:tgtEl>
                                          <p:spTgt spid="14643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643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46435">
                                            <p:txEl>
                                              <p:pRg st="7" end="7"/>
                                            </p:txEl>
                                          </p:spTgt>
                                        </p:tgtEl>
                                        <p:attrNameLst>
                                          <p:attrName>style.visibility</p:attrName>
                                        </p:attrNameLst>
                                      </p:cBhvr>
                                      <p:to>
                                        <p:strVal val="visible"/>
                                      </p:to>
                                    </p:set>
                                    <p:anim calcmode="lin" valueType="num">
                                      <p:cBhvr additive="base">
                                        <p:cTn id="43" dur="500" fill="hold"/>
                                        <p:tgtEl>
                                          <p:spTgt spid="14643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4643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46435">
                                            <p:txEl>
                                              <p:pRg st="8" end="8"/>
                                            </p:txEl>
                                          </p:spTgt>
                                        </p:tgtEl>
                                        <p:attrNameLst>
                                          <p:attrName>style.visibility</p:attrName>
                                        </p:attrNameLst>
                                      </p:cBhvr>
                                      <p:to>
                                        <p:strVal val="visible"/>
                                      </p:to>
                                    </p:set>
                                    <p:anim calcmode="lin" valueType="num">
                                      <p:cBhvr additive="base">
                                        <p:cTn id="49" dur="500" fill="hold"/>
                                        <p:tgtEl>
                                          <p:spTgt spid="14643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4643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9F5F2-7FE6-5B28-A555-96B18E8F317B}"/>
            </a:ext>
          </a:extLst>
        </p:cNvPr>
        <p:cNvGrpSpPr/>
        <p:nvPr/>
      </p:nvGrpSpPr>
      <p:grpSpPr>
        <a:xfrm>
          <a:off x="0" y="0"/>
          <a:ext cx="0" cy="0"/>
          <a:chOff x="0" y="0"/>
          <a:chExt cx="0" cy="0"/>
        </a:xfrm>
      </p:grpSpPr>
      <p:sp>
        <p:nvSpPr>
          <p:cNvPr id="46082" name="Rectangle 2">
            <a:extLst>
              <a:ext uri="{FF2B5EF4-FFF2-40B4-BE49-F238E27FC236}">
                <a16:creationId xmlns:a16="http://schemas.microsoft.com/office/drawing/2014/main" id="{0033C790-F245-1CBB-87F4-CAAA96DAB269}"/>
              </a:ext>
            </a:extLst>
          </p:cNvPr>
          <p:cNvSpPr>
            <a:spLocks noGrp="1" noChangeArrowheads="1"/>
          </p:cNvSpPr>
          <p:nvPr>
            <p:ph type="title"/>
          </p:nvPr>
        </p:nvSpPr>
        <p:spPr>
          <a:xfrm>
            <a:off x="1908175" y="188913"/>
            <a:ext cx="6994525" cy="719137"/>
          </a:xfrm>
        </p:spPr>
        <p:txBody>
          <a:bodyPr/>
          <a:lstStyle/>
          <a:p>
            <a:pPr eaLnBrk="1" hangingPunct="1"/>
            <a:r>
              <a:rPr lang="en-US" altLang="en-US" b="1" dirty="0">
                <a:solidFill>
                  <a:schemeClr val="tx1"/>
                </a:solidFill>
              </a:rPr>
              <a:t>The Bride of Christ</a:t>
            </a:r>
          </a:p>
        </p:txBody>
      </p:sp>
      <p:sp>
        <p:nvSpPr>
          <p:cNvPr id="146435" name="Rectangle 3">
            <a:extLst>
              <a:ext uri="{FF2B5EF4-FFF2-40B4-BE49-F238E27FC236}">
                <a16:creationId xmlns:a16="http://schemas.microsoft.com/office/drawing/2014/main" id="{0C03E0DE-BD1D-E569-778E-C98083B938CF}"/>
              </a:ext>
            </a:extLst>
          </p:cNvPr>
          <p:cNvSpPr>
            <a:spLocks noGrp="1" noChangeArrowheads="1"/>
          </p:cNvSpPr>
          <p:nvPr>
            <p:ph type="body" idx="1"/>
          </p:nvPr>
        </p:nvSpPr>
        <p:spPr>
          <a:xfrm>
            <a:off x="1763713" y="1412776"/>
            <a:ext cx="7138987" cy="4832449"/>
          </a:xfrm>
        </p:spPr>
        <p:txBody>
          <a:bodyPr/>
          <a:lstStyle/>
          <a:p>
            <a:pPr eaLnBrk="1" fontAlgn="ctr" hangingPunct="1"/>
            <a:endParaRPr lang="en-GB" altLang="en-US" sz="2200" dirty="0"/>
          </a:p>
          <a:p>
            <a:pPr eaLnBrk="1" fontAlgn="ctr" hangingPunct="1"/>
            <a:endParaRPr lang="en-GB" altLang="en-US" sz="2200" dirty="0"/>
          </a:p>
          <a:p>
            <a:pPr eaLnBrk="1" fontAlgn="ctr" hangingPunct="1"/>
            <a:endParaRPr lang="en-GB" altLang="en-US" sz="2400" i="1" dirty="0"/>
          </a:p>
        </p:txBody>
      </p:sp>
      <p:sp>
        <p:nvSpPr>
          <p:cNvPr id="46084" name="Slide Number Placeholder 2">
            <a:extLst>
              <a:ext uri="{FF2B5EF4-FFF2-40B4-BE49-F238E27FC236}">
                <a16:creationId xmlns:a16="http://schemas.microsoft.com/office/drawing/2014/main" id="{7068B321-ECF7-C039-32CA-9B2BA86CC448}"/>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834232-7961-4DC4-A1A3-A49FDD1AC61A}" type="slidenum">
              <a:rPr lang="es-ES" altLang="en-US"/>
              <a:pPr/>
              <a:t>13</a:t>
            </a:fld>
            <a:endParaRPr lang="es-ES" altLang="en-US"/>
          </a:p>
        </p:txBody>
      </p:sp>
      <p:sp>
        <p:nvSpPr>
          <p:cNvPr id="2" name="TextBox 1">
            <a:extLst>
              <a:ext uri="{FF2B5EF4-FFF2-40B4-BE49-F238E27FC236}">
                <a16:creationId xmlns:a16="http://schemas.microsoft.com/office/drawing/2014/main" id="{7EE4DF29-3D3C-DAAB-1207-7F67C589F807}"/>
              </a:ext>
            </a:extLst>
          </p:cNvPr>
          <p:cNvSpPr txBox="1"/>
          <p:nvPr/>
        </p:nvSpPr>
        <p:spPr>
          <a:xfrm>
            <a:off x="1908175" y="1417681"/>
            <a:ext cx="6778626" cy="5170646"/>
          </a:xfrm>
          <a:prstGeom prst="rect">
            <a:avLst/>
          </a:prstGeom>
          <a:noFill/>
        </p:spPr>
        <p:txBody>
          <a:bodyPr wrap="square" rtlCol="0">
            <a:spAutoFit/>
          </a:bodyPr>
          <a:lstStyle/>
          <a:p>
            <a:r>
              <a:rPr lang="en-GB" sz="2200" dirty="0"/>
              <a:t>Revelation 21:1-2,9-11 NIV</a:t>
            </a:r>
          </a:p>
          <a:p>
            <a:r>
              <a:rPr lang="en-GB" sz="2200" dirty="0"/>
              <a:t>Then I saw "a new heaven and a new earth," for the first heaven and the first earth had passed away, and there was no longer any sea.  2 I saw the Holy City, the new Jerusalem, coming down out of heaven from God, prepared </a:t>
            </a:r>
            <a:r>
              <a:rPr lang="en-GB" sz="2200" dirty="0">
                <a:solidFill>
                  <a:srgbClr val="0000FF"/>
                </a:solidFill>
              </a:rPr>
              <a:t>as a bride </a:t>
            </a:r>
            <a:r>
              <a:rPr lang="en-GB" sz="2200" dirty="0"/>
              <a:t>beautifully dressed for her husband…     9 One of the seven angels who had the seven bowls full of the seven last plagues came and said to me, "Come, I will show you </a:t>
            </a:r>
            <a:r>
              <a:rPr lang="en-GB" sz="2200" dirty="0">
                <a:solidFill>
                  <a:srgbClr val="0000FF"/>
                </a:solidFill>
              </a:rPr>
              <a:t>the bride, the wife</a:t>
            </a:r>
            <a:r>
              <a:rPr lang="en-GB" sz="2200" dirty="0"/>
              <a:t> of the Lamb."  10 And he carried me away in the Spirit to a mountain great and high, and showed me the Holy City, Jerusalem, coming down out of heaven from God.  11 It shone with the glory of God, and its brilliance was like that of a very precious jewel, like a jasper, clear as crystal.</a:t>
            </a:r>
          </a:p>
        </p:txBody>
      </p:sp>
    </p:spTree>
    <p:extLst>
      <p:ext uri="{BB962C8B-B14F-4D97-AF65-F5344CB8AC3E}">
        <p14:creationId xmlns:p14="http://schemas.microsoft.com/office/powerpoint/2010/main" val="38652002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D65D9C-4AD4-7787-C50C-3C9495C659DA}"/>
            </a:ext>
          </a:extLst>
        </p:cNvPr>
        <p:cNvGrpSpPr/>
        <p:nvPr/>
      </p:nvGrpSpPr>
      <p:grpSpPr>
        <a:xfrm>
          <a:off x="0" y="0"/>
          <a:ext cx="0" cy="0"/>
          <a:chOff x="0" y="0"/>
          <a:chExt cx="0" cy="0"/>
        </a:xfrm>
      </p:grpSpPr>
      <p:sp>
        <p:nvSpPr>
          <p:cNvPr id="46082" name="Rectangle 2">
            <a:extLst>
              <a:ext uri="{FF2B5EF4-FFF2-40B4-BE49-F238E27FC236}">
                <a16:creationId xmlns:a16="http://schemas.microsoft.com/office/drawing/2014/main" id="{FB144CE1-CB66-3E99-85BC-FD23D65056BE}"/>
              </a:ext>
            </a:extLst>
          </p:cNvPr>
          <p:cNvSpPr>
            <a:spLocks noGrp="1" noChangeArrowheads="1"/>
          </p:cNvSpPr>
          <p:nvPr>
            <p:ph type="title"/>
          </p:nvPr>
        </p:nvSpPr>
        <p:spPr>
          <a:xfrm>
            <a:off x="1908175" y="188913"/>
            <a:ext cx="6994525" cy="719137"/>
          </a:xfrm>
        </p:spPr>
        <p:txBody>
          <a:bodyPr/>
          <a:lstStyle/>
          <a:p>
            <a:pPr eaLnBrk="1" hangingPunct="1"/>
            <a:r>
              <a:rPr lang="en-US" altLang="en-US" b="1" dirty="0">
                <a:solidFill>
                  <a:schemeClr val="tx1"/>
                </a:solidFill>
              </a:rPr>
              <a:t>The Body of Christ</a:t>
            </a:r>
          </a:p>
        </p:txBody>
      </p:sp>
      <p:sp>
        <p:nvSpPr>
          <p:cNvPr id="146435" name="Rectangle 3">
            <a:extLst>
              <a:ext uri="{FF2B5EF4-FFF2-40B4-BE49-F238E27FC236}">
                <a16:creationId xmlns:a16="http://schemas.microsoft.com/office/drawing/2014/main" id="{668ED319-BF1F-B031-1D3F-D13870733E61}"/>
              </a:ext>
            </a:extLst>
          </p:cNvPr>
          <p:cNvSpPr>
            <a:spLocks noGrp="1" noChangeArrowheads="1"/>
          </p:cNvSpPr>
          <p:nvPr>
            <p:ph type="body" idx="1"/>
          </p:nvPr>
        </p:nvSpPr>
        <p:spPr>
          <a:xfrm>
            <a:off x="1763713" y="1412776"/>
            <a:ext cx="7138987" cy="4832449"/>
          </a:xfrm>
        </p:spPr>
        <p:txBody>
          <a:bodyPr/>
          <a:lstStyle/>
          <a:p>
            <a:pPr eaLnBrk="1" fontAlgn="ctr" hangingPunct="1"/>
            <a:endParaRPr lang="en-GB" altLang="en-US" sz="2200" dirty="0"/>
          </a:p>
          <a:p>
            <a:pPr eaLnBrk="1" fontAlgn="ctr" hangingPunct="1"/>
            <a:endParaRPr lang="en-GB" altLang="en-US" sz="2200" dirty="0"/>
          </a:p>
          <a:p>
            <a:pPr eaLnBrk="1" fontAlgn="ctr" hangingPunct="1"/>
            <a:endParaRPr lang="en-GB" altLang="en-US" sz="2400" i="1" dirty="0"/>
          </a:p>
        </p:txBody>
      </p:sp>
      <p:sp>
        <p:nvSpPr>
          <p:cNvPr id="46084" name="Slide Number Placeholder 2">
            <a:extLst>
              <a:ext uri="{FF2B5EF4-FFF2-40B4-BE49-F238E27FC236}">
                <a16:creationId xmlns:a16="http://schemas.microsoft.com/office/drawing/2014/main" id="{5ACEE121-F504-AD96-D385-2F7E230F317F}"/>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834232-7961-4DC4-A1A3-A49FDD1AC61A}" type="slidenum">
              <a:rPr lang="es-ES" altLang="en-US"/>
              <a:pPr/>
              <a:t>14</a:t>
            </a:fld>
            <a:endParaRPr lang="es-ES" altLang="en-US"/>
          </a:p>
        </p:txBody>
      </p:sp>
      <p:sp>
        <p:nvSpPr>
          <p:cNvPr id="2" name="TextBox 1">
            <a:extLst>
              <a:ext uri="{FF2B5EF4-FFF2-40B4-BE49-F238E27FC236}">
                <a16:creationId xmlns:a16="http://schemas.microsoft.com/office/drawing/2014/main" id="{0E971CB8-8DB2-CA32-1C08-7B8BC92AFB5F}"/>
              </a:ext>
            </a:extLst>
          </p:cNvPr>
          <p:cNvSpPr txBox="1"/>
          <p:nvPr/>
        </p:nvSpPr>
        <p:spPr>
          <a:xfrm>
            <a:off x="1908175" y="1417681"/>
            <a:ext cx="6778626" cy="4524315"/>
          </a:xfrm>
          <a:prstGeom prst="rect">
            <a:avLst/>
          </a:prstGeom>
          <a:noFill/>
        </p:spPr>
        <p:txBody>
          <a:bodyPr wrap="square" rtlCol="0">
            <a:spAutoFit/>
          </a:bodyPr>
          <a:lstStyle/>
          <a:p>
            <a:pPr marL="342900" indent="-342900">
              <a:buFont typeface="Arial" panose="020B0604020202020204" pitchFamily="34" charset="0"/>
              <a:buChar char="•"/>
            </a:pPr>
            <a:r>
              <a:rPr lang="en-GB" sz="2400" dirty="0"/>
              <a:t>Colossians 1:18 NIV.  And he is the head of </a:t>
            </a:r>
            <a:r>
              <a:rPr lang="en-GB" sz="2400" dirty="0">
                <a:solidFill>
                  <a:srgbClr val="0000FF"/>
                </a:solidFill>
              </a:rPr>
              <a:t>the body, the church</a:t>
            </a:r>
            <a:r>
              <a:rPr lang="en-GB" sz="2400" dirty="0"/>
              <a:t>; he is the beginning and the firstborn from among the dead, so that in everything he might have the supremacy.</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a:t>1 Corinthians 12:27-28 NIV.  </a:t>
            </a:r>
            <a:r>
              <a:rPr lang="en-GB" sz="2400" dirty="0">
                <a:solidFill>
                  <a:srgbClr val="0000FF"/>
                </a:solidFill>
              </a:rPr>
              <a:t>Now you are the body of Christ</a:t>
            </a:r>
            <a:r>
              <a:rPr lang="en-GB" sz="2400" dirty="0"/>
              <a:t>, and each one of you is a part of it.  </a:t>
            </a:r>
            <a:r>
              <a:rPr lang="en-GB" sz="2400" baseline="30000" dirty="0"/>
              <a:t>28</a:t>
            </a:r>
            <a:r>
              <a:rPr lang="en-GB" sz="2400" dirty="0"/>
              <a:t> And God has placed in the church first of all apostles, second prophets, third teachers, then miracles, then gifts of healing, of helping, of guidance, and of different kinds of tongues.</a:t>
            </a:r>
          </a:p>
        </p:txBody>
      </p:sp>
    </p:spTree>
    <p:extLst>
      <p:ext uri="{BB962C8B-B14F-4D97-AF65-F5344CB8AC3E}">
        <p14:creationId xmlns:p14="http://schemas.microsoft.com/office/powerpoint/2010/main" val="40216583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CABBD7-7503-1C05-5A1D-4276505A0FE7}"/>
            </a:ext>
          </a:extLst>
        </p:cNvPr>
        <p:cNvGrpSpPr/>
        <p:nvPr/>
      </p:nvGrpSpPr>
      <p:grpSpPr>
        <a:xfrm>
          <a:off x="0" y="0"/>
          <a:ext cx="0" cy="0"/>
          <a:chOff x="0" y="0"/>
          <a:chExt cx="0" cy="0"/>
        </a:xfrm>
      </p:grpSpPr>
      <p:sp>
        <p:nvSpPr>
          <p:cNvPr id="46082" name="Rectangle 2">
            <a:extLst>
              <a:ext uri="{FF2B5EF4-FFF2-40B4-BE49-F238E27FC236}">
                <a16:creationId xmlns:a16="http://schemas.microsoft.com/office/drawing/2014/main" id="{F0699611-E13B-B6AE-505A-EB30E3AD43E9}"/>
              </a:ext>
            </a:extLst>
          </p:cNvPr>
          <p:cNvSpPr>
            <a:spLocks noGrp="1" noChangeArrowheads="1"/>
          </p:cNvSpPr>
          <p:nvPr>
            <p:ph type="title"/>
          </p:nvPr>
        </p:nvSpPr>
        <p:spPr>
          <a:xfrm>
            <a:off x="1908175" y="188913"/>
            <a:ext cx="6994525" cy="719137"/>
          </a:xfrm>
        </p:spPr>
        <p:txBody>
          <a:bodyPr/>
          <a:lstStyle/>
          <a:p>
            <a:pPr eaLnBrk="1" hangingPunct="1"/>
            <a:r>
              <a:rPr lang="en-US" altLang="en-US" b="1" dirty="0">
                <a:solidFill>
                  <a:schemeClr val="tx1"/>
                </a:solidFill>
              </a:rPr>
              <a:t>The Family of God</a:t>
            </a:r>
          </a:p>
        </p:txBody>
      </p:sp>
      <p:sp>
        <p:nvSpPr>
          <p:cNvPr id="146435" name="Rectangle 3">
            <a:extLst>
              <a:ext uri="{FF2B5EF4-FFF2-40B4-BE49-F238E27FC236}">
                <a16:creationId xmlns:a16="http://schemas.microsoft.com/office/drawing/2014/main" id="{71579148-55D2-DDE4-06A4-5B82BE40D143}"/>
              </a:ext>
            </a:extLst>
          </p:cNvPr>
          <p:cNvSpPr>
            <a:spLocks noGrp="1" noChangeArrowheads="1"/>
          </p:cNvSpPr>
          <p:nvPr>
            <p:ph type="body" idx="1"/>
          </p:nvPr>
        </p:nvSpPr>
        <p:spPr>
          <a:xfrm>
            <a:off x="1763713" y="1412776"/>
            <a:ext cx="7138987" cy="4832449"/>
          </a:xfrm>
        </p:spPr>
        <p:txBody>
          <a:bodyPr/>
          <a:lstStyle/>
          <a:p>
            <a:pPr eaLnBrk="1" fontAlgn="ctr" hangingPunct="1"/>
            <a:endParaRPr lang="en-GB" altLang="en-US" sz="2200" dirty="0"/>
          </a:p>
          <a:p>
            <a:pPr eaLnBrk="1" fontAlgn="ctr" hangingPunct="1"/>
            <a:endParaRPr lang="en-GB" altLang="en-US" sz="2200" dirty="0"/>
          </a:p>
          <a:p>
            <a:pPr eaLnBrk="1" fontAlgn="ctr" hangingPunct="1"/>
            <a:endParaRPr lang="en-GB" altLang="en-US" sz="2400" i="1" dirty="0"/>
          </a:p>
        </p:txBody>
      </p:sp>
      <p:sp>
        <p:nvSpPr>
          <p:cNvPr id="46084" name="Slide Number Placeholder 2">
            <a:extLst>
              <a:ext uri="{FF2B5EF4-FFF2-40B4-BE49-F238E27FC236}">
                <a16:creationId xmlns:a16="http://schemas.microsoft.com/office/drawing/2014/main" id="{2A2CDA2E-56F6-0796-746C-A477F46B85AD}"/>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834232-7961-4DC4-A1A3-A49FDD1AC61A}" type="slidenum">
              <a:rPr lang="es-ES" altLang="en-US"/>
              <a:pPr/>
              <a:t>15</a:t>
            </a:fld>
            <a:endParaRPr lang="es-ES" altLang="en-US"/>
          </a:p>
        </p:txBody>
      </p:sp>
      <p:sp>
        <p:nvSpPr>
          <p:cNvPr id="2" name="TextBox 1">
            <a:extLst>
              <a:ext uri="{FF2B5EF4-FFF2-40B4-BE49-F238E27FC236}">
                <a16:creationId xmlns:a16="http://schemas.microsoft.com/office/drawing/2014/main" id="{A9E45DB9-94A0-BAA0-5FBB-4F5289E32803}"/>
              </a:ext>
            </a:extLst>
          </p:cNvPr>
          <p:cNvSpPr txBox="1"/>
          <p:nvPr/>
        </p:nvSpPr>
        <p:spPr>
          <a:xfrm>
            <a:off x="1908175" y="1417681"/>
            <a:ext cx="6778626" cy="5170646"/>
          </a:xfrm>
          <a:prstGeom prst="rect">
            <a:avLst/>
          </a:prstGeom>
          <a:noFill/>
        </p:spPr>
        <p:txBody>
          <a:bodyPr wrap="square" rtlCol="0">
            <a:spAutoFit/>
          </a:bodyPr>
          <a:lstStyle/>
          <a:p>
            <a:pPr marL="347472" indent="-347472" algn="l" rtl="0" eaLnBrk="0" hangingPunct="0">
              <a:buFont typeface="Arial" panose="020B0604020202020204" pitchFamily="34" charset="0"/>
              <a:buChar char="•"/>
            </a:pPr>
            <a:r>
              <a:rPr lang="en-GB" sz="2200" dirty="0">
                <a:solidFill>
                  <a:srgbClr val="000000"/>
                </a:solidFill>
                <a:effectLst/>
                <a:latin typeface="Arial" panose="020B0604020202020204" pitchFamily="34" charset="0"/>
              </a:rPr>
              <a:t>1 Thessalonians 4:9-10 NIV. Regarding your love for one another, we don't need to write to you, as you have been taught by God to love each other. 10 Indeed, you already show love to </a:t>
            </a:r>
            <a:r>
              <a:rPr lang="en-GB" sz="2200" dirty="0">
                <a:solidFill>
                  <a:srgbClr val="0000FF"/>
                </a:solidFill>
                <a:effectLst/>
                <a:latin typeface="Arial" panose="020B0604020202020204" pitchFamily="34" charset="0"/>
              </a:rPr>
              <a:t>all of God's family</a:t>
            </a:r>
            <a:r>
              <a:rPr lang="en-GB" sz="2200" dirty="0">
                <a:solidFill>
                  <a:srgbClr val="000000"/>
                </a:solidFill>
                <a:effectLst/>
                <a:latin typeface="Arial" panose="020B0604020202020204" pitchFamily="34" charset="0"/>
              </a:rPr>
              <a:t> in Macedonia. Still, we encourage you, </a:t>
            </a:r>
            <a:r>
              <a:rPr lang="en-GB" sz="2200" dirty="0">
                <a:solidFill>
                  <a:srgbClr val="0000FF"/>
                </a:solidFill>
                <a:effectLst/>
                <a:latin typeface="Arial" panose="020B0604020202020204" pitchFamily="34" charset="0"/>
              </a:rPr>
              <a:t>brothers and sisters</a:t>
            </a:r>
            <a:r>
              <a:rPr lang="en-GB" sz="2200" dirty="0">
                <a:solidFill>
                  <a:srgbClr val="000000"/>
                </a:solidFill>
                <a:effectLst/>
                <a:latin typeface="Arial" panose="020B0604020202020204" pitchFamily="34" charset="0"/>
              </a:rPr>
              <a:t>, to continue growing in this love.</a:t>
            </a:r>
          </a:p>
          <a:p>
            <a:pPr marL="347472" indent="-347472" algn="l" rtl="0" eaLnBrk="0" hangingPunct="0">
              <a:buFont typeface="Arial" panose="020B0604020202020204" pitchFamily="34" charset="0"/>
              <a:buChar char="•"/>
            </a:pPr>
            <a:r>
              <a:rPr lang="en-GB" sz="2200" dirty="0">
                <a:solidFill>
                  <a:srgbClr val="000000"/>
                </a:solidFill>
                <a:effectLst/>
                <a:latin typeface="Arial" panose="020B0604020202020204" pitchFamily="34" charset="0"/>
              </a:rPr>
              <a:t>Hebrews 2:10-11 NIV. In leading </a:t>
            </a:r>
            <a:r>
              <a:rPr lang="en-GB" sz="2200" dirty="0">
                <a:solidFill>
                  <a:srgbClr val="0000FF"/>
                </a:solidFill>
                <a:effectLst/>
                <a:latin typeface="Arial" panose="020B0604020202020204" pitchFamily="34" charset="0"/>
              </a:rPr>
              <a:t>many sons and daughters</a:t>
            </a:r>
            <a:r>
              <a:rPr lang="en-GB" sz="2200" dirty="0">
                <a:solidFill>
                  <a:srgbClr val="000000"/>
                </a:solidFill>
                <a:effectLst/>
                <a:latin typeface="Arial" panose="020B0604020202020204" pitchFamily="34" charset="0"/>
              </a:rPr>
              <a:t> to glory, it was appropriate for </a:t>
            </a:r>
            <a:r>
              <a:rPr lang="en-GB" sz="2200" dirty="0">
                <a:solidFill>
                  <a:srgbClr val="0000FF"/>
                </a:solidFill>
                <a:effectLst/>
                <a:latin typeface="Arial" panose="020B0604020202020204" pitchFamily="34" charset="0"/>
              </a:rPr>
              <a:t>God</a:t>
            </a:r>
            <a:r>
              <a:rPr lang="en-GB" sz="2200" dirty="0">
                <a:solidFill>
                  <a:srgbClr val="000000"/>
                </a:solidFill>
                <a:effectLst/>
                <a:latin typeface="Arial" panose="020B0604020202020204" pitchFamily="34" charset="0"/>
              </a:rPr>
              <a:t>, the one for whom and through whom all things exist, to perfect the pioneer of their salvation through his suffering. 11 Both the one who sanctifies and those who are sanctified are </a:t>
            </a:r>
            <a:r>
              <a:rPr lang="en-GB" sz="2200" dirty="0">
                <a:solidFill>
                  <a:srgbClr val="0000FF"/>
                </a:solidFill>
                <a:effectLst/>
                <a:latin typeface="Arial" panose="020B0604020202020204" pitchFamily="34" charset="0"/>
              </a:rPr>
              <a:t>from the same family</a:t>
            </a:r>
            <a:r>
              <a:rPr lang="en-GB" sz="2200" dirty="0">
                <a:solidFill>
                  <a:srgbClr val="000000"/>
                </a:solidFill>
                <a:effectLst/>
                <a:latin typeface="Arial" panose="020B0604020202020204" pitchFamily="34" charset="0"/>
              </a:rPr>
              <a:t>, which is why </a:t>
            </a:r>
            <a:r>
              <a:rPr lang="en-GB" sz="2200" dirty="0">
                <a:solidFill>
                  <a:srgbClr val="0000FF"/>
                </a:solidFill>
                <a:effectLst/>
                <a:latin typeface="Arial" panose="020B0604020202020204" pitchFamily="34" charset="0"/>
              </a:rPr>
              <a:t>Jesus </a:t>
            </a:r>
            <a:r>
              <a:rPr lang="en-GB" sz="2200" dirty="0">
                <a:solidFill>
                  <a:srgbClr val="000000"/>
                </a:solidFill>
                <a:effectLst/>
                <a:latin typeface="Arial" panose="020B0604020202020204" pitchFamily="34" charset="0"/>
              </a:rPr>
              <a:t>is not ashamed to call them </a:t>
            </a:r>
            <a:r>
              <a:rPr lang="en-GB" sz="2200" dirty="0">
                <a:solidFill>
                  <a:srgbClr val="0000FF"/>
                </a:solidFill>
                <a:effectLst/>
                <a:latin typeface="Arial" panose="020B0604020202020204" pitchFamily="34" charset="0"/>
              </a:rPr>
              <a:t>brothers and sisters</a:t>
            </a:r>
            <a:r>
              <a:rPr lang="en-GB" sz="2200" dirty="0">
                <a:solidFill>
                  <a:srgbClr val="000000"/>
                </a:solidFill>
                <a:effectLst/>
                <a:latin typeface="Arial" panose="020B0604020202020204" pitchFamily="34" charset="0"/>
              </a:rPr>
              <a:t>.</a:t>
            </a:r>
            <a:endParaRPr lang="en-GB" sz="2200" dirty="0"/>
          </a:p>
        </p:txBody>
      </p:sp>
    </p:spTree>
    <p:extLst>
      <p:ext uri="{BB962C8B-B14F-4D97-AF65-F5344CB8AC3E}">
        <p14:creationId xmlns:p14="http://schemas.microsoft.com/office/powerpoint/2010/main" val="3475272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07D9465-223B-475D-B50D-EEB75DABDC95}"/>
              </a:ext>
            </a:extLst>
          </p:cNvPr>
          <p:cNvSpPr>
            <a:spLocks noGrp="1" noChangeArrowheads="1"/>
          </p:cNvSpPr>
          <p:nvPr>
            <p:ph type="title"/>
          </p:nvPr>
        </p:nvSpPr>
        <p:spPr>
          <a:xfrm>
            <a:off x="1908175" y="188913"/>
            <a:ext cx="6994525" cy="719137"/>
          </a:xfrm>
        </p:spPr>
        <p:txBody>
          <a:bodyPr/>
          <a:lstStyle/>
          <a:p>
            <a:pPr eaLnBrk="1" hangingPunct="1"/>
            <a:r>
              <a:rPr lang="en-GB" altLang="en-US" sz="4800" b="1" dirty="0">
                <a:solidFill>
                  <a:schemeClr val="tx1"/>
                </a:solidFill>
              </a:rPr>
              <a:t>Leadership is ‘Team’</a:t>
            </a:r>
            <a:endParaRPr lang="en-US" altLang="en-US" sz="4800" b="1" dirty="0">
              <a:solidFill>
                <a:schemeClr val="tx1"/>
              </a:solidFill>
            </a:endParaRPr>
          </a:p>
        </p:txBody>
      </p:sp>
      <p:sp>
        <p:nvSpPr>
          <p:cNvPr id="146435" name="Rectangle 3">
            <a:extLst>
              <a:ext uri="{FF2B5EF4-FFF2-40B4-BE49-F238E27FC236}">
                <a16:creationId xmlns:a16="http://schemas.microsoft.com/office/drawing/2014/main" id="{D9D8B56A-EEF1-4620-9962-6544ABB3FBD5}"/>
              </a:ext>
            </a:extLst>
          </p:cNvPr>
          <p:cNvSpPr>
            <a:spLocks noGrp="1" noChangeArrowheads="1"/>
          </p:cNvSpPr>
          <p:nvPr>
            <p:ph type="body" idx="1"/>
          </p:nvPr>
        </p:nvSpPr>
        <p:spPr>
          <a:xfrm>
            <a:off x="1763713" y="1196752"/>
            <a:ext cx="7272337" cy="5256436"/>
          </a:xfrm>
        </p:spPr>
        <p:txBody>
          <a:bodyPr/>
          <a:lstStyle/>
          <a:p>
            <a:pPr eaLnBrk="1" fontAlgn="ctr" hangingPunct="1">
              <a:buFont typeface="Arial" panose="020B0604020202020204" pitchFamily="34" charset="0"/>
              <a:buChar char="•"/>
              <a:defRPr/>
            </a:pPr>
            <a:r>
              <a:rPr lang="en-GB" sz="2600" i="1" baseline="30000" dirty="0"/>
              <a:t>23 </a:t>
            </a:r>
            <a:r>
              <a:rPr lang="en-GB" sz="2600" i="1" dirty="0"/>
              <a:t>Paul and Barnabas appointed </a:t>
            </a:r>
            <a:r>
              <a:rPr lang="en-GB" sz="2600" i="1" dirty="0">
                <a:solidFill>
                  <a:srgbClr val="0000FF"/>
                </a:solidFill>
              </a:rPr>
              <a:t>elders</a:t>
            </a:r>
            <a:r>
              <a:rPr lang="en-GB" sz="2600" i="1" dirty="0"/>
              <a:t> for them </a:t>
            </a:r>
            <a:r>
              <a:rPr lang="en-GB" sz="2600" i="1" dirty="0">
                <a:solidFill>
                  <a:srgbClr val="0000FF"/>
                </a:solidFill>
              </a:rPr>
              <a:t>in each church </a:t>
            </a:r>
            <a:r>
              <a:rPr lang="en-GB" sz="2600" i="1" dirty="0"/>
              <a:t>and, with prayer and fasting, committed them to the Lord, in whom they had put their trust.  (Acts 14)</a:t>
            </a:r>
          </a:p>
          <a:p>
            <a:pPr eaLnBrk="1" fontAlgn="ctr" hangingPunct="1">
              <a:buFont typeface="Arial" panose="020B0604020202020204" pitchFamily="34" charset="0"/>
              <a:buChar char="•"/>
              <a:defRPr/>
            </a:pPr>
            <a:r>
              <a:rPr lang="en-GB" sz="2600" dirty="0"/>
              <a:t>A strong emphasis that avoids any one leader having undue control over God’s church</a:t>
            </a:r>
          </a:p>
          <a:p>
            <a:pPr eaLnBrk="1" fontAlgn="ctr" hangingPunct="1">
              <a:buFont typeface="Arial" panose="020B0604020202020204" pitchFamily="34" charset="0"/>
              <a:buChar char="•"/>
              <a:defRPr/>
            </a:pPr>
            <a:r>
              <a:rPr lang="en-GB" sz="2600" dirty="0"/>
              <a:t>Overall, the Holy Spirit is our Lead Leader! </a:t>
            </a:r>
          </a:p>
          <a:p>
            <a:pPr eaLnBrk="1" fontAlgn="ctr" hangingPunct="1">
              <a:buFont typeface="Arial" panose="020B0604020202020204" pitchFamily="34" charset="0"/>
              <a:buChar char="•"/>
              <a:defRPr/>
            </a:pPr>
            <a:r>
              <a:rPr lang="en-GB" sz="2600" dirty="0"/>
              <a:t>We therefore humbly steer the church by submitting to the Spirit, to one another on the team, and to each other’s areas of gifting </a:t>
            </a:r>
          </a:p>
          <a:p>
            <a:pPr eaLnBrk="1" fontAlgn="ctr" hangingPunct="1">
              <a:buFont typeface="Arial" panose="020B0604020202020204" pitchFamily="34" charset="0"/>
              <a:buChar char="•"/>
              <a:defRPr/>
            </a:pPr>
            <a:r>
              <a:rPr lang="en-GB" sz="2600" dirty="0"/>
              <a:t>We exercise our authority gently and take our duties seriously</a:t>
            </a:r>
          </a:p>
        </p:txBody>
      </p:sp>
      <p:sp>
        <p:nvSpPr>
          <p:cNvPr id="32772" name="Slide Number Placeholder 2">
            <a:extLst>
              <a:ext uri="{FF2B5EF4-FFF2-40B4-BE49-F238E27FC236}">
                <a16:creationId xmlns:a16="http://schemas.microsoft.com/office/drawing/2014/main" id="{F4585072-A632-4553-A8BA-FADB9ECB1AE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AB4E3D-D1A2-47C9-9C3D-109EDBCB393B}" type="slidenum">
              <a:rPr lang="es-ES" altLang="en-US"/>
              <a:pPr/>
              <a:t>16</a:t>
            </a:fld>
            <a:endParaRPr lang="es-ES" altLang="en-US" dirty="0"/>
          </a:p>
        </p:txBody>
      </p:sp>
    </p:spTree>
    <p:extLst>
      <p:ext uri="{BB962C8B-B14F-4D97-AF65-F5344CB8AC3E}">
        <p14:creationId xmlns:p14="http://schemas.microsoft.com/office/powerpoint/2010/main" val="773363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2" end="2"/>
                                            </p:txEl>
                                          </p:spTgt>
                                        </p:tgtEl>
                                        <p:attrNameLst>
                                          <p:attrName>style.visibility</p:attrName>
                                        </p:attrNameLst>
                                      </p:cBhvr>
                                      <p:to>
                                        <p:strVal val="visible"/>
                                      </p:to>
                                    </p:set>
                                    <p:anim calcmode="lin" valueType="num">
                                      <p:cBhvr additive="base">
                                        <p:cTn id="19"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6435">
                                            <p:txEl>
                                              <p:pRg st="3" end="3"/>
                                            </p:txEl>
                                          </p:spTgt>
                                        </p:tgtEl>
                                        <p:attrNameLst>
                                          <p:attrName>style.visibility</p:attrName>
                                        </p:attrNameLst>
                                      </p:cBhvr>
                                      <p:to>
                                        <p:strVal val="visible"/>
                                      </p:to>
                                    </p:set>
                                    <p:anim calcmode="lin" valueType="num">
                                      <p:cBhvr additive="base">
                                        <p:cTn id="25" dur="500" fill="hold"/>
                                        <p:tgtEl>
                                          <p:spTgt spid="146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6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6435">
                                            <p:txEl>
                                              <p:pRg st="4" end="4"/>
                                            </p:txEl>
                                          </p:spTgt>
                                        </p:tgtEl>
                                        <p:attrNameLst>
                                          <p:attrName>style.visibility</p:attrName>
                                        </p:attrNameLst>
                                      </p:cBhvr>
                                      <p:to>
                                        <p:strVal val="visible"/>
                                      </p:to>
                                    </p:set>
                                    <p:anim calcmode="lin" valueType="num">
                                      <p:cBhvr additive="base">
                                        <p:cTn id="31" dur="500" fill="hold"/>
                                        <p:tgtEl>
                                          <p:spTgt spid="14643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64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0F2A3DF8-7245-FB13-C24D-000A09EC418B}"/>
            </a:ext>
          </a:extLst>
        </p:cNvPr>
        <p:cNvGrpSpPr/>
        <p:nvPr/>
      </p:nvGrpSpPr>
      <p:grpSpPr>
        <a:xfrm>
          <a:off x="0" y="0"/>
          <a:ext cx="0" cy="0"/>
          <a:chOff x="0" y="0"/>
          <a:chExt cx="0" cy="0"/>
        </a:xfrm>
      </p:grpSpPr>
      <p:sp>
        <p:nvSpPr>
          <p:cNvPr id="28674" name="Rectangle 2">
            <a:extLst>
              <a:ext uri="{FF2B5EF4-FFF2-40B4-BE49-F238E27FC236}">
                <a16:creationId xmlns:a16="http://schemas.microsoft.com/office/drawing/2014/main" id="{072D0480-2C88-F2D9-681C-D64151B89DF6}"/>
              </a:ext>
            </a:extLst>
          </p:cNvPr>
          <p:cNvSpPr>
            <a:spLocks noGrp="1" noChangeArrowheads="1"/>
          </p:cNvSpPr>
          <p:nvPr>
            <p:ph type="title"/>
          </p:nvPr>
        </p:nvSpPr>
        <p:spPr>
          <a:xfrm>
            <a:off x="1908175" y="1"/>
            <a:ext cx="6994525" cy="1268760"/>
          </a:xfrm>
        </p:spPr>
        <p:txBody>
          <a:bodyPr/>
          <a:lstStyle/>
          <a:p>
            <a:pPr eaLnBrk="1" hangingPunct="1"/>
            <a:r>
              <a:rPr lang="en-US" altLang="en-US" b="1" dirty="0">
                <a:solidFill>
                  <a:srgbClr val="FF0000"/>
                </a:solidFill>
              </a:rPr>
              <a:t>Summary: Our DNA – 3</a:t>
            </a:r>
            <a:br>
              <a:rPr lang="en-US" altLang="en-US" b="1" dirty="0">
                <a:solidFill>
                  <a:srgbClr val="FF0000"/>
                </a:solidFill>
              </a:rPr>
            </a:br>
            <a:r>
              <a:rPr lang="en-US" altLang="en-US" sz="3200" b="1" dirty="0">
                <a:solidFill>
                  <a:srgbClr val="0000FF"/>
                </a:solidFill>
              </a:rPr>
              <a:t>Corporate Identity</a:t>
            </a:r>
          </a:p>
        </p:txBody>
      </p:sp>
      <p:sp>
        <p:nvSpPr>
          <p:cNvPr id="146435" name="Rectangle 3">
            <a:extLst>
              <a:ext uri="{FF2B5EF4-FFF2-40B4-BE49-F238E27FC236}">
                <a16:creationId xmlns:a16="http://schemas.microsoft.com/office/drawing/2014/main" id="{3292EAA3-C1A4-61B8-7AA3-EF0F21DFDA02}"/>
              </a:ext>
            </a:extLst>
          </p:cNvPr>
          <p:cNvSpPr>
            <a:spLocks noGrp="1" noChangeArrowheads="1"/>
          </p:cNvSpPr>
          <p:nvPr>
            <p:ph type="body" idx="1"/>
          </p:nvPr>
        </p:nvSpPr>
        <p:spPr>
          <a:xfrm>
            <a:off x="1763713" y="1412776"/>
            <a:ext cx="7138987" cy="4832449"/>
          </a:xfrm>
        </p:spPr>
        <p:txBody>
          <a:bodyPr/>
          <a:lstStyle/>
          <a:p>
            <a:pPr eaLnBrk="1" fontAlgn="ctr" hangingPunct="1">
              <a:buFont typeface="Arial" panose="020B0604020202020204" pitchFamily="34" charset="0"/>
              <a:buChar char="•"/>
              <a:defRPr/>
            </a:pPr>
            <a:r>
              <a:rPr lang="en-GB" altLang="en-US" sz="2800" b="1" dirty="0"/>
              <a:t>The Kingdom of God</a:t>
            </a:r>
            <a:r>
              <a:rPr lang="en-GB" altLang="en-US" sz="2800" dirty="0"/>
              <a:t> - Bringing the values, vision and power of Heaven to Thurrock</a:t>
            </a:r>
          </a:p>
          <a:p>
            <a:pPr eaLnBrk="1" fontAlgn="ctr" hangingPunct="1">
              <a:buFont typeface="Arial" panose="020B0604020202020204" pitchFamily="34" charset="0"/>
              <a:buChar char="•"/>
              <a:defRPr/>
            </a:pPr>
            <a:r>
              <a:rPr lang="en-GB" sz="2800" b="1" dirty="0"/>
              <a:t>The Bride of Christ, the Body of Christ, and the Family of God </a:t>
            </a:r>
            <a:r>
              <a:rPr lang="en-GB" sz="2800" dirty="0"/>
              <a:t>– We are part of these heavenly identities in our local area</a:t>
            </a:r>
          </a:p>
          <a:p>
            <a:pPr eaLnBrk="1" fontAlgn="ctr" hangingPunct="1">
              <a:buFont typeface="Arial" panose="020B0604020202020204" pitchFamily="34" charset="0"/>
              <a:buChar char="•"/>
              <a:defRPr/>
            </a:pPr>
            <a:r>
              <a:rPr lang="en-GB" sz="2800" b="1" dirty="0"/>
              <a:t>Leadership is 'Team’</a:t>
            </a:r>
            <a:r>
              <a:rPr lang="en-GB" sz="2800" dirty="0"/>
              <a:t> – Together we leaders humbly steer the church by submitting to the Holy Spirit, to one another, and to each other’s areas of gifting.  We exercise our authority gently and take our responsibilities seriously</a:t>
            </a:r>
          </a:p>
          <a:p>
            <a:pPr marL="0" indent="0" eaLnBrk="1" hangingPunct="1">
              <a:buFontTx/>
              <a:buNone/>
              <a:defRPr/>
            </a:pPr>
            <a:endParaRPr lang="en-GB" sz="2800" dirty="0"/>
          </a:p>
          <a:p>
            <a:pPr eaLnBrk="1" hangingPunct="1">
              <a:defRPr/>
            </a:pPr>
            <a:endParaRPr lang="en-US" altLang="en-US" sz="2800" dirty="0"/>
          </a:p>
        </p:txBody>
      </p:sp>
      <p:sp>
        <p:nvSpPr>
          <p:cNvPr id="28676" name="Slide Number Placeholder 2">
            <a:extLst>
              <a:ext uri="{FF2B5EF4-FFF2-40B4-BE49-F238E27FC236}">
                <a16:creationId xmlns:a16="http://schemas.microsoft.com/office/drawing/2014/main" id="{79A7CA5A-3F1B-6DD9-EADD-98311B2117E3}"/>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38D4AF-F373-4473-AB32-3EEE98BEC569}" type="slidenum">
              <a:rPr lang="es-ES" altLang="en-US"/>
              <a:pPr/>
              <a:t>17</a:t>
            </a:fld>
            <a:endParaRPr lang="es-ES" altLang="en-US"/>
          </a:p>
        </p:txBody>
      </p:sp>
    </p:spTree>
    <p:extLst>
      <p:ext uri="{BB962C8B-B14F-4D97-AF65-F5344CB8AC3E}">
        <p14:creationId xmlns:p14="http://schemas.microsoft.com/office/powerpoint/2010/main" val="1410541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3FAC15D4-2587-1FA9-3C62-BACE09BEF37D}"/>
            </a:ext>
          </a:extLst>
        </p:cNvPr>
        <p:cNvGrpSpPr/>
        <p:nvPr/>
      </p:nvGrpSpPr>
      <p:grpSpPr>
        <a:xfrm>
          <a:off x="0" y="0"/>
          <a:ext cx="0" cy="0"/>
          <a:chOff x="0" y="0"/>
          <a:chExt cx="0" cy="0"/>
        </a:xfrm>
      </p:grpSpPr>
      <p:sp>
        <p:nvSpPr>
          <p:cNvPr id="28674" name="Rectangle 2">
            <a:extLst>
              <a:ext uri="{FF2B5EF4-FFF2-40B4-BE49-F238E27FC236}">
                <a16:creationId xmlns:a16="http://schemas.microsoft.com/office/drawing/2014/main" id="{29258251-CA32-06BD-0EA2-6FA7D5C98346}"/>
              </a:ext>
            </a:extLst>
          </p:cNvPr>
          <p:cNvSpPr>
            <a:spLocks noGrp="1" noChangeArrowheads="1"/>
          </p:cNvSpPr>
          <p:nvPr>
            <p:ph type="title"/>
          </p:nvPr>
        </p:nvSpPr>
        <p:spPr>
          <a:xfrm>
            <a:off x="1908175" y="1"/>
            <a:ext cx="6994525" cy="1268760"/>
          </a:xfrm>
        </p:spPr>
        <p:txBody>
          <a:bodyPr/>
          <a:lstStyle/>
          <a:p>
            <a:pPr eaLnBrk="1" hangingPunct="1"/>
            <a:r>
              <a:rPr lang="en-US" altLang="en-US" b="1" dirty="0">
                <a:solidFill>
                  <a:srgbClr val="FF0000"/>
                </a:solidFill>
              </a:rPr>
              <a:t>Challenges: Our DNA – 3</a:t>
            </a:r>
            <a:br>
              <a:rPr lang="en-US" altLang="en-US" b="1" dirty="0">
                <a:solidFill>
                  <a:srgbClr val="FF0000"/>
                </a:solidFill>
              </a:rPr>
            </a:br>
            <a:r>
              <a:rPr lang="en-US" altLang="en-US" sz="3200" b="1" dirty="0">
                <a:solidFill>
                  <a:srgbClr val="0000FF"/>
                </a:solidFill>
              </a:rPr>
              <a:t>Corporate Identity</a:t>
            </a:r>
          </a:p>
        </p:txBody>
      </p:sp>
      <p:sp>
        <p:nvSpPr>
          <p:cNvPr id="146435" name="Rectangle 3">
            <a:extLst>
              <a:ext uri="{FF2B5EF4-FFF2-40B4-BE49-F238E27FC236}">
                <a16:creationId xmlns:a16="http://schemas.microsoft.com/office/drawing/2014/main" id="{04D073DA-1B2E-8F7F-3C8E-A7A549FA237E}"/>
              </a:ext>
            </a:extLst>
          </p:cNvPr>
          <p:cNvSpPr>
            <a:spLocks noGrp="1" noChangeArrowheads="1"/>
          </p:cNvSpPr>
          <p:nvPr>
            <p:ph type="body" idx="1"/>
          </p:nvPr>
        </p:nvSpPr>
        <p:spPr>
          <a:xfrm>
            <a:off x="1763713" y="1412776"/>
            <a:ext cx="7138987" cy="4832449"/>
          </a:xfrm>
        </p:spPr>
        <p:txBody>
          <a:bodyPr/>
          <a:lstStyle/>
          <a:p>
            <a:pPr marL="171450" indent="-171450">
              <a:spcBef>
                <a:spcPct val="0"/>
              </a:spcBef>
              <a:buFontTx/>
              <a:buChar char="•"/>
            </a:pPr>
            <a:r>
              <a:rPr lang="en-GB" altLang="en-US" sz="2400" b="1" i="0" dirty="0"/>
              <a:t>Are we expecting to do those ‘greater things’ that Jesus spoke of (John 14:12) to demonstrate that His Kingdom is coming near?    </a:t>
            </a:r>
          </a:p>
          <a:p>
            <a:pPr marL="171450" indent="-171450">
              <a:spcBef>
                <a:spcPct val="0"/>
              </a:spcBef>
              <a:buFontTx/>
              <a:buChar char="•"/>
            </a:pPr>
            <a:endParaRPr lang="en-GB" altLang="en-US" sz="2400" b="1" i="0" dirty="0"/>
          </a:p>
          <a:p>
            <a:pPr marL="171450" indent="-171450">
              <a:spcBef>
                <a:spcPct val="0"/>
              </a:spcBef>
              <a:buFontTx/>
              <a:buChar char="•"/>
            </a:pPr>
            <a:r>
              <a:rPr lang="en-GB" altLang="en-US" sz="2400" b="1" i="0" dirty="0"/>
              <a:t>How would a deeper understanding of us as Bride of Christ, Body of Christ, and Family of God change our attitudes and actions towards one another?</a:t>
            </a:r>
          </a:p>
          <a:p>
            <a:pPr marL="171450" indent="-171450">
              <a:spcBef>
                <a:spcPct val="0"/>
              </a:spcBef>
              <a:buFontTx/>
              <a:buChar char="•"/>
            </a:pPr>
            <a:endParaRPr lang="en-GB" altLang="en-US" sz="2400" b="1" i="0" dirty="0"/>
          </a:p>
          <a:p>
            <a:pPr marL="171450" indent="-171450">
              <a:spcBef>
                <a:spcPct val="0"/>
              </a:spcBef>
              <a:buFontTx/>
              <a:buChar char="•"/>
            </a:pPr>
            <a:r>
              <a:rPr lang="en-GB" altLang="en-US" sz="2400" b="1" i="0" dirty="0"/>
              <a:t>Since ‘Leadership is Team’ – how can I relate better to my leaders and benefit more from their oversight of this church?</a:t>
            </a:r>
          </a:p>
        </p:txBody>
      </p:sp>
      <p:sp>
        <p:nvSpPr>
          <p:cNvPr id="28676" name="Slide Number Placeholder 2">
            <a:extLst>
              <a:ext uri="{FF2B5EF4-FFF2-40B4-BE49-F238E27FC236}">
                <a16:creationId xmlns:a16="http://schemas.microsoft.com/office/drawing/2014/main" id="{07B3D5B3-8A72-F6C7-19F6-B4FD63101269}"/>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38D4AF-F373-4473-AB32-3EEE98BEC569}" type="slidenum">
              <a:rPr lang="es-ES" altLang="en-US"/>
              <a:pPr/>
              <a:t>18</a:t>
            </a:fld>
            <a:endParaRPr lang="es-ES" altLang="en-US"/>
          </a:p>
        </p:txBody>
      </p:sp>
    </p:spTree>
    <p:extLst>
      <p:ext uri="{BB962C8B-B14F-4D97-AF65-F5344CB8AC3E}">
        <p14:creationId xmlns:p14="http://schemas.microsoft.com/office/powerpoint/2010/main" val="3972898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2" end="2"/>
                                            </p:txEl>
                                          </p:spTgt>
                                        </p:tgtEl>
                                        <p:attrNameLst>
                                          <p:attrName>style.visibility</p:attrName>
                                        </p:attrNameLst>
                                      </p:cBhvr>
                                      <p:to>
                                        <p:strVal val="visible"/>
                                      </p:to>
                                    </p:set>
                                    <p:anim calcmode="lin" valueType="num">
                                      <p:cBhvr additive="base">
                                        <p:cTn id="13"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4" end="4"/>
                                            </p:txEl>
                                          </p:spTgt>
                                        </p:tgtEl>
                                        <p:attrNameLst>
                                          <p:attrName>style.visibility</p:attrName>
                                        </p:attrNameLst>
                                      </p:cBhvr>
                                      <p:to>
                                        <p:strVal val="visible"/>
                                      </p:to>
                                    </p:set>
                                    <p:anim calcmode="lin" valueType="num">
                                      <p:cBhvr additive="base">
                                        <p:cTn id="19" dur="500" fill="hold"/>
                                        <p:tgtEl>
                                          <p:spTgt spid="14643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2226" name="Rectangle 110">
            <a:extLst>
              <a:ext uri="{FF2B5EF4-FFF2-40B4-BE49-F238E27FC236}">
                <a16:creationId xmlns:a16="http://schemas.microsoft.com/office/drawing/2014/main" id="{30DD1498-A4D7-4008-9662-EEFF49EA387B}"/>
              </a:ext>
            </a:extLst>
          </p:cNvPr>
          <p:cNvSpPr>
            <a:spLocks noGrp="1" noChangeArrowheads="1"/>
          </p:cNvSpPr>
          <p:nvPr>
            <p:ph type="ctrTitle"/>
          </p:nvPr>
        </p:nvSpPr>
        <p:spPr>
          <a:xfrm>
            <a:off x="3348038" y="2133600"/>
            <a:ext cx="5184775" cy="1800225"/>
          </a:xfrm>
          <a:noFill/>
        </p:spPr>
        <p:txBody>
          <a:bodyPr anchor="ctr"/>
          <a:lstStyle/>
          <a:p>
            <a:pPr algn="l" eaLnBrk="1" hangingPunct="1"/>
            <a:r>
              <a:rPr lang="es-UY" altLang="en-US" sz="4000" b="1" dirty="0">
                <a:solidFill>
                  <a:srgbClr val="FFFF00"/>
                </a:solidFill>
              </a:rPr>
              <a:t>TCF’s DNA – END of Part 3</a:t>
            </a:r>
            <a:endParaRPr lang="es-ES" altLang="en-US" sz="4000" b="1" dirty="0">
              <a:solidFill>
                <a:srgbClr val="FFFF00"/>
              </a:solidFill>
            </a:endParaRPr>
          </a:p>
        </p:txBody>
      </p:sp>
      <p:sp>
        <p:nvSpPr>
          <p:cNvPr id="52227" name="Rectangle 115">
            <a:extLst>
              <a:ext uri="{FF2B5EF4-FFF2-40B4-BE49-F238E27FC236}">
                <a16:creationId xmlns:a16="http://schemas.microsoft.com/office/drawing/2014/main" id="{F2F61F85-786A-4751-B01F-1A1FBEAE1029}"/>
              </a:ext>
            </a:extLst>
          </p:cNvPr>
          <p:cNvSpPr>
            <a:spLocks noGrp="1" noChangeArrowheads="1"/>
          </p:cNvSpPr>
          <p:nvPr>
            <p:ph type="subTitle" idx="1"/>
          </p:nvPr>
        </p:nvSpPr>
        <p:spPr>
          <a:xfrm>
            <a:off x="3563938" y="4365104"/>
            <a:ext cx="4752975" cy="2088084"/>
          </a:xfrm>
        </p:spPr>
        <p:txBody>
          <a:bodyPr/>
          <a:lstStyle/>
          <a:p>
            <a:pPr algn="l" eaLnBrk="1" hangingPunct="1"/>
            <a:r>
              <a:rPr lang="en-US" altLang="en-US" sz="2800" dirty="0">
                <a:solidFill>
                  <a:schemeClr val="bg1"/>
                </a:solidFill>
              </a:rPr>
              <a:t>Let’s discuss these ideas in our Community Groups next time they meet up.</a:t>
            </a:r>
          </a:p>
          <a:p>
            <a:pPr algn="l" eaLnBrk="1" hangingPunct="1"/>
            <a:endParaRPr lang="en-US" altLang="en-US" sz="2800" dirty="0">
              <a:solidFill>
                <a:schemeClr val="bg1"/>
              </a:solidFill>
            </a:endParaRPr>
          </a:p>
          <a:p>
            <a:pPr algn="l" eaLnBrk="1" hangingPunct="1"/>
            <a:endParaRPr lang="en-US" altLang="en-US" sz="2800" dirty="0">
              <a:solidFill>
                <a:schemeClr val="bg1"/>
              </a:solidFill>
            </a:endParaRPr>
          </a:p>
          <a:p>
            <a:pPr algn="l" eaLnBrk="1" hangingPunct="1"/>
            <a:endParaRPr lang="en-US" altLang="en-US" sz="2800" dirty="0">
              <a:solidFill>
                <a:schemeClr val="bg1"/>
              </a:solidFill>
            </a:endParaRPr>
          </a:p>
          <a:p>
            <a:pPr algn="l" eaLnBrk="1" hangingPunct="1"/>
            <a:endParaRPr lang="es-ES" altLang="en-US" sz="28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5C52149-306C-46A7-9487-C79184C65F32}"/>
              </a:ext>
            </a:extLst>
          </p:cNvPr>
          <p:cNvSpPr>
            <a:spLocks noGrp="1" noChangeArrowheads="1"/>
          </p:cNvSpPr>
          <p:nvPr>
            <p:ph type="title"/>
          </p:nvPr>
        </p:nvSpPr>
        <p:spPr>
          <a:xfrm>
            <a:off x="1908175" y="188913"/>
            <a:ext cx="6994525" cy="981075"/>
          </a:xfrm>
        </p:spPr>
        <p:txBody>
          <a:bodyPr/>
          <a:lstStyle/>
          <a:p>
            <a:pPr eaLnBrk="1" hangingPunct="1"/>
            <a:r>
              <a:rPr lang="en-US" altLang="en-US" b="1" dirty="0">
                <a:solidFill>
                  <a:schemeClr val="tx1"/>
                </a:solidFill>
              </a:rPr>
              <a:t>What </a:t>
            </a:r>
            <a:r>
              <a:rPr lang="en-US" altLang="en-US" b="1" dirty="0">
                <a:solidFill>
                  <a:srgbClr val="FF0000"/>
                </a:solidFill>
              </a:rPr>
              <a:t>is</a:t>
            </a:r>
            <a:r>
              <a:rPr lang="en-US" altLang="en-US" b="1" dirty="0">
                <a:solidFill>
                  <a:schemeClr val="tx1"/>
                </a:solidFill>
              </a:rPr>
              <a:t> TCF’s DNA?</a:t>
            </a:r>
          </a:p>
        </p:txBody>
      </p:sp>
      <p:sp>
        <p:nvSpPr>
          <p:cNvPr id="146435" name="Rectangle 3">
            <a:extLst>
              <a:ext uri="{FF2B5EF4-FFF2-40B4-BE49-F238E27FC236}">
                <a16:creationId xmlns:a16="http://schemas.microsoft.com/office/drawing/2014/main" id="{724FF41F-EA0B-4AF3-9C02-0AB7C5C6AC52}"/>
              </a:ext>
            </a:extLst>
          </p:cNvPr>
          <p:cNvSpPr>
            <a:spLocks noGrp="1" noChangeArrowheads="1"/>
          </p:cNvSpPr>
          <p:nvPr>
            <p:ph type="body" idx="1"/>
          </p:nvPr>
        </p:nvSpPr>
        <p:spPr>
          <a:xfrm>
            <a:off x="1790700" y="1412875"/>
            <a:ext cx="7138988" cy="4832350"/>
          </a:xfrm>
        </p:spPr>
        <p:txBody>
          <a:bodyPr/>
          <a:lstStyle/>
          <a:p>
            <a:pPr eaLnBrk="1" hangingPunct="1"/>
            <a:r>
              <a:rPr lang="en-GB" altLang="en-US" b="1" dirty="0"/>
              <a:t>The foundational principles, beliefs and practices that TCF was ‘born’ with – which </a:t>
            </a:r>
            <a:r>
              <a:rPr lang="en-GB" altLang="en-US" b="1" i="1" dirty="0"/>
              <a:t>God</a:t>
            </a:r>
            <a:r>
              <a:rPr lang="en-GB" altLang="en-US" b="1" dirty="0"/>
              <a:t> built into us from the mid 1970’s when the church was ‘born’ under Mike Godward’s leadership.  </a:t>
            </a:r>
            <a:r>
              <a:rPr lang="en-GB" altLang="en-US" b="1" dirty="0">
                <a:solidFill>
                  <a:srgbClr val="FF0000"/>
                </a:solidFill>
              </a:rPr>
              <a:t>50 years ago!</a:t>
            </a:r>
            <a:endParaRPr lang="en-GB" altLang="en-US" b="1" dirty="0"/>
          </a:p>
          <a:p>
            <a:pPr eaLnBrk="1" hangingPunct="1"/>
            <a:r>
              <a:rPr lang="en-GB" altLang="en-US" b="1" dirty="0"/>
              <a:t>Today is the third of four teaching sessions</a:t>
            </a:r>
          </a:p>
        </p:txBody>
      </p:sp>
      <p:sp>
        <p:nvSpPr>
          <p:cNvPr id="22532" name="Slide Number Placeholder 2">
            <a:extLst>
              <a:ext uri="{FF2B5EF4-FFF2-40B4-BE49-F238E27FC236}">
                <a16:creationId xmlns:a16="http://schemas.microsoft.com/office/drawing/2014/main" id="{4D78B8E3-F5D9-4AB1-A3E8-1718F908C6C2}"/>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891A49-D0C3-46EF-B54B-7396112C52B8}" type="slidenum">
              <a:rPr lang="es-ES" altLang="en-US"/>
              <a:pPr/>
              <a:t>2</a:t>
            </a:fld>
            <a:endParaRPr lang="es-E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E4A1D0C-A5B5-440F-B550-E9D2E8760BB9}"/>
              </a:ext>
            </a:extLst>
          </p:cNvPr>
          <p:cNvSpPr>
            <a:spLocks noGrp="1" noChangeArrowheads="1"/>
          </p:cNvSpPr>
          <p:nvPr>
            <p:ph type="title"/>
          </p:nvPr>
        </p:nvSpPr>
        <p:spPr>
          <a:xfrm>
            <a:off x="1908175" y="1"/>
            <a:ext cx="6994525" cy="1268759"/>
          </a:xfrm>
        </p:spPr>
        <p:txBody>
          <a:bodyPr/>
          <a:lstStyle/>
          <a:p>
            <a:pPr eaLnBrk="1" hangingPunct="1"/>
            <a:r>
              <a:rPr lang="en-US" altLang="en-US" b="1" dirty="0">
                <a:solidFill>
                  <a:schemeClr val="tx1"/>
                </a:solidFill>
              </a:rPr>
              <a:t>Our DNA – 1</a:t>
            </a:r>
            <a:br>
              <a:rPr lang="en-US" altLang="en-US" b="1" dirty="0">
                <a:solidFill>
                  <a:schemeClr val="tx1"/>
                </a:solidFill>
              </a:rPr>
            </a:br>
            <a:r>
              <a:rPr lang="en-US" altLang="en-US" sz="3200" b="1" dirty="0">
                <a:solidFill>
                  <a:srgbClr val="0000FF"/>
                </a:solidFill>
              </a:rPr>
              <a:t>Gathering Together</a:t>
            </a:r>
            <a:endParaRPr lang="en-US" altLang="en-US" b="1" dirty="0">
              <a:solidFill>
                <a:srgbClr val="0000FF"/>
              </a:solidFill>
            </a:endParaRPr>
          </a:p>
        </p:txBody>
      </p:sp>
      <p:sp>
        <p:nvSpPr>
          <p:cNvPr id="26627" name="Rectangle 3">
            <a:extLst>
              <a:ext uri="{FF2B5EF4-FFF2-40B4-BE49-F238E27FC236}">
                <a16:creationId xmlns:a16="http://schemas.microsoft.com/office/drawing/2014/main" id="{D8827656-4AA7-45A2-9867-9EED8C1AF26E}"/>
              </a:ext>
            </a:extLst>
          </p:cNvPr>
          <p:cNvSpPr>
            <a:spLocks noGrp="1" noChangeArrowheads="1"/>
          </p:cNvSpPr>
          <p:nvPr>
            <p:ph type="body" idx="1"/>
          </p:nvPr>
        </p:nvSpPr>
        <p:spPr>
          <a:xfrm>
            <a:off x="1763713" y="1484784"/>
            <a:ext cx="7138987" cy="4760441"/>
          </a:xfrm>
        </p:spPr>
        <p:txBody>
          <a:bodyPr/>
          <a:lstStyle/>
          <a:p>
            <a:pPr eaLnBrk="1" fontAlgn="ctr" hangingPunct="1"/>
            <a:r>
              <a:rPr lang="en-GB" altLang="en-US" sz="2800" b="1" dirty="0"/>
              <a:t>The Presence of God</a:t>
            </a:r>
            <a:r>
              <a:rPr lang="en-GB" altLang="en-US" sz="2800" dirty="0"/>
              <a:t> in our gatherings and in our lives</a:t>
            </a:r>
          </a:p>
          <a:p>
            <a:pPr eaLnBrk="1" fontAlgn="ctr" hangingPunct="1"/>
            <a:endParaRPr lang="en-GB" altLang="en-US" sz="2800" dirty="0"/>
          </a:p>
          <a:p>
            <a:pPr eaLnBrk="1" fontAlgn="ctr" hangingPunct="1"/>
            <a:r>
              <a:rPr lang="en-GB" altLang="en-US" sz="2800" b="1" dirty="0"/>
              <a:t>The Worship of God</a:t>
            </a:r>
          </a:p>
          <a:p>
            <a:pPr eaLnBrk="1" fontAlgn="ctr" hangingPunct="1"/>
            <a:endParaRPr lang="en-GB" altLang="en-US" sz="2800" dirty="0"/>
          </a:p>
          <a:p>
            <a:pPr eaLnBrk="1" fontAlgn="ctr" hangingPunct="1"/>
            <a:r>
              <a:rPr lang="en-GB" sz="2800" b="1" dirty="0"/>
              <a:t>Supernatural Living</a:t>
            </a:r>
            <a:r>
              <a:rPr lang="en-GB" sz="2800" dirty="0"/>
              <a:t> - Relying on answered prayer and the miraculous power of God in our lives together</a:t>
            </a:r>
          </a:p>
          <a:p>
            <a:pPr marL="0" indent="0" eaLnBrk="1" hangingPunct="1">
              <a:buNone/>
            </a:pPr>
            <a:endParaRPr lang="en-GB" altLang="en-US" sz="2800" dirty="0"/>
          </a:p>
          <a:p>
            <a:pPr eaLnBrk="1" hangingPunct="1"/>
            <a:endParaRPr lang="en-US" altLang="en-US" sz="2800" dirty="0"/>
          </a:p>
        </p:txBody>
      </p:sp>
      <p:sp>
        <p:nvSpPr>
          <p:cNvPr id="26628" name="Slide Number Placeholder 2">
            <a:extLst>
              <a:ext uri="{FF2B5EF4-FFF2-40B4-BE49-F238E27FC236}">
                <a16:creationId xmlns:a16="http://schemas.microsoft.com/office/drawing/2014/main" id="{75A4AA8C-EA65-4F7D-8901-81F6E92E7101}"/>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BB140C5-AF6D-49B6-831A-583C3E31C99B}" type="slidenum">
              <a:rPr lang="es-ES" altLang="en-US"/>
              <a:pPr/>
              <a:t>3</a:t>
            </a:fld>
            <a:endParaRPr lang="es-E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38387908-15B6-4903-AC1E-D78579129C44}"/>
              </a:ext>
            </a:extLst>
          </p:cNvPr>
          <p:cNvSpPr>
            <a:spLocks noGrp="1" noChangeArrowheads="1"/>
          </p:cNvSpPr>
          <p:nvPr>
            <p:ph type="title"/>
          </p:nvPr>
        </p:nvSpPr>
        <p:spPr>
          <a:xfrm>
            <a:off x="1908175" y="1"/>
            <a:ext cx="6994525" cy="1268760"/>
          </a:xfrm>
        </p:spPr>
        <p:txBody>
          <a:bodyPr/>
          <a:lstStyle/>
          <a:p>
            <a:pPr eaLnBrk="1" hangingPunct="1"/>
            <a:r>
              <a:rPr lang="en-US" altLang="en-US" b="1" dirty="0">
                <a:solidFill>
                  <a:schemeClr val="tx1"/>
                </a:solidFill>
              </a:rPr>
              <a:t>Our DNA – 2</a:t>
            </a:r>
            <a:br>
              <a:rPr lang="en-US" altLang="en-US" b="1" dirty="0">
                <a:solidFill>
                  <a:schemeClr val="tx1"/>
                </a:solidFill>
              </a:rPr>
            </a:br>
            <a:r>
              <a:rPr lang="en-US" altLang="en-US" sz="3200" b="1" dirty="0">
                <a:solidFill>
                  <a:srgbClr val="0000FF"/>
                </a:solidFill>
              </a:rPr>
              <a:t>Revelation</a:t>
            </a:r>
          </a:p>
        </p:txBody>
      </p:sp>
      <p:sp>
        <p:nvSpPr>
          <p:cNvPr id="146435" name="Rectangle 3">
            <a:extLst>
              <a:ext uri="{FF2B5EF4-FFF2-40B4-BE49-F238E27FC236}">
                <a16:creationId xmlns:a16="http://schemas.microsoft.com/office/drawing/2014/main" id="{D52FE68B-FA93-4076-BF93-ED852B3B1C10}"/>
              </a:ext>
            </a:extLst>
          </p:cNvPr>
          <p:cNvSpPr>
            <a:spLocks noGrp="1" noChangeArrowheads="1"/>
          </p:cNvSpPr>
          <p:nvPr>
            <p:ph type="body" idx="1"/>
          </p:nvPr>
        </p:nvSpPr>
        <p:spPr>
          <a:xfrm>
            <a:off x="1763713" y="1412776"/>
            <a:ext cx="7138987" cy="4832449"/>
          </a:xfrm>
        </p:spPr>
        <p:txBody>
          <a:bodyPr/>
          <a:lstStyle/>
          <a:p>
            <a:pPr eaLnBrk="1" fontAlgn="ctr" hangingPunct="1">
              <a:buFont typeface="Arial" panose="020B0604020202020204" pitchFamily="34" charset="0"/>
              <a:buChar char="•"/>
              <a:defRPr/>
            </a:pPr>
            <a:r>
              <a:rPr lang="en-GB" sz="2800" b="1" dirty="0"/>
              <a:t>Hearing the Voice of God</a:t>
            </a:r>
            <a:r>
              <a:rPr lang="en-GB" sz="2800" dirty="0"/>
              <a:t> through his Spirit in us</a:t>
            </a:r>
          </a:p>
          <a:p>
            <a:pPr marL="0" indent="0" eaLnBrk="1" fontAlgn="ctr" hangingPunct="1">
              <a:buNone/>
              <a:defRPr/>
            </a:pPr>
            <a:endParaRPr lang="en-GB" sz="2800" dirty="0"/>
          </a:p>
          <a:p>
            <a:pPr eaLnBrk="1" fontAlgn="ctr" hangingPunct="1">
              <a:buFont typeface="Arial" panose="020B0604020202020204" pitchFamily="34" charset="0"/>
              <a:buChar char="•"/>
              <a:defRPr/>
            </a:pPr>
            <a:r>
              <a:rPr lang="en-GB" sz="2800" b="1" dirty="0"/>
              <a:t>The Bible is True and Inspired</a:t>
            </a:r>
            <a:r>
              <a:rPr lang="en-GB" sz="2800" dirty="0"/>
              <a:t> - To guide and teach us what living with Jesus is all about</a:t>
            </a:r>
          </a:p>
          <a:p>
            <a:pPr eaLnBrk="1" fontAlgn="ctr" hangingPunct="1">
              <a:buFont typeface="Arial" panose="020B0604020202020204" pitchFamily="34" charset="0"/>
              <a:buChar char="•"/>
              <a:defRPr/>
            </a:pPr>
            <a:endParaRPr lang="en-GB" sz="2800" dirty="0"/>
          </a:p>
          <a:p>
            <a:pPr eaLnBrk="1" fontAlgn="ctr" hangingPunct="1">
              <a:buFont typeface="Arial" panose="020B0604020202020204" pitchFamily="34" charset="0"/>
              <a:buChar char="•"/>
              <a:defRPr/>
            </a:pPr>
            <a:r>
              <a:rPr lang="en-GB" sz="2800" b="1" dirty="0"/>
              <a:t>Body Ministry - </a:t>
            </a:r>
            <a:r>
              <a:rPr lang="en-GB" sz="2800" dirty="0"/>
              <a:t>Each one of us expressing the gifts of the Spirit for the good of God’s people</a:t>
            </a:r>
          </a:p>
          <a:p>
            <a:pPr marL="0" indent="0" eaLnBrk="1" hangingPunct="1">
              <a:buFontTx/>
              <a:buNone/>
              <a:defRPr/>
            </a:pPr>
            <a:endParaRPr lang="en-GB" sz="2800" dirty="0"/>
          </a:p>
          <a:p>
            <a:pPr eaLnBrk="1" hangingPunct="1">
              <a:defRPr/>
            </a:pPr>
            <a:endParaRPr lang="en-US" altLang="en-US" sz="2800" dirty="0"/>
          </a:p>
        </p:txBody>
      </p:sp>
      <p:sp>
        <p:nvSpPr>
          <p:cNvPr id="28676" name="Slide Number Placeholder 2">
            <a:extLst>
              <a:ext uri="{FF2B5EF4-FFF2-40B4-BE49-F238E27FC236}">
                <a16:creationId xmlns:a16="http://schemas.microsoft.com/office/drawing/2014/main" id="{DEB7FCE3-068B-4A82-894A-B0E2A0B885B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38D4AF-F373-4473-AB32-3EEE98BEC569}" type="slidenum">
              <a:rPr lang="es-ES" altLang="en-US"/>
              <a:pPr/>
              <a:t>4</a:t>
            </a:fld>
            <a:endParaRPr lang="es-E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F31456BF-EF17-40FE-95E8-27B083A44FC5}"/>
              </a:ext>
            </a:extLst>
          </p:cNvPr>
          <p:cNvSpPr>
            <a:spLocks noGrp="1" noChangeArrowheads="1"/>
          </p:cNvSpPr>
          <p:nvPr>
            <p:ph type="title"/>
          </p:nvPr>
        </p:nvSpPr>
        <p:spPr>
          <a:xfrm>
            <a:off x="1908175" y="0"/>
            <a:ext cx="6994525" cy="1268759"/>
          </a:xfrm>
        </p:spPr>
        <p:txBody>
          <a:bodyPr/>
          <a:lstStyle/>
          <a:p>
            <a:pPr eaLnBrk="1" hangingPunct="1"/>
            <a:r>
              <a:rPr lang="en-US" altLang="en-US" b="1" dirty="0">
                <a:solidFill>
                  <a:schemeClr val="tx1"/>
                </a:solidFill>
              </a:rPr>
              <a:t>Our DNA – 3</a:t>
            </a:r>
            <a:br>
              <a:rPr lang="en-US" altLang="en-US" b="1" dirty="0">
                <a:solidFill>
                  <a:schemeClr val="tx1"/>
                </a:solidFill>
              </a:rPr>
            </a:br>
            <a:r>
              <a:rPr lang="en-US" altLang="en-US" sz="3200" b="1" dirty="0">
                <a:solidFill>
                  <a:srgbClr val="0000FF"/>
                </a:solidFill>
              </a:rPr>
              <a:t>Corporate Identity</a:t>
            </a:r>
            <a:endParaRPr lang="en-US" altLang="en-US" b="1" dirty="0">
              <a:solidFill>
                <a:srgbClr val="0000FF"/>
              </a:solidFill>
            </a:endParaRPr>
          </a:p>
        </p:txBody>
      </p:sp>
      <p:sp>
        <p:nvSpPr>
          <p:cNvPr id="146435" name="Rectangle 3">
            <a:extLst>
              <a:ext uri="{FF2B5EF4-FFF2-40B4-BE49-F238E27FC236}">
                <a16:creationId xmlns:a16="http://schemas.microsoft.com/office/drawing/2014/main" id="{72CA24F1-9D60-4593-A0B3-DB8488F71A13}"/>
              </a:ext>
            </a:extLst>
          </p:cNvPr>
          <p:cNvSpPr>
            <a:spLocks noGrp="1" noChangeArrowheads="1"/>
          </p:cNvSpPr>
          <p:nvPr>
            <p:ph type="body" idx="1"/>
          </p:nvPr>
        </p:nvSpPr>
        <p:spPr>
          <a:xfrm>
            <a:off x="1763713" y="1412776"/>
            <a:ext cx="7138987" cy="5040412"/>
          </a:xfrm>
        </p:spPr>
        <p:txBody>
          <a:bodyPr/>
          <a:lstStyle/>
          <a:p>
            <a:pPr eaLnBrk="1" fontAlgn="ctr" hangingPunct="1">
              <a:buFont typeface="Arial" panose="020B0604020202020204" pitchFamily="34" charset="0"/>
              <a:buChar char="•"/>
              <a:defRPr/>
            </a:pPr>
            <a:r>
              <a:rPr lang="en-GB" altLang="en-US" sz="2800" b="1" dirty="0"/>
              <a:t>The Kingdom of God</a:t>
            </a:r>
            <a:r>
              <a:rPr lang="en-GB" altLang="en-US" sz="2800" dirty="0"/>
              <a:t> - Bringing the values, vision and power of Heaven to Thurrock</a:t>
            </a:r>
          </a:p>
          <a:p>
            <a:pPr eaLnBrk="1" fontAlgn="ctr" hangingPunct="1">
              <a:buFont typeface="Arial" panose="020B0604020202020204" pitchFamily="34" charset="0"/>
              <a:buChar char="•"/>
              <a:defRPr/>
            </a:pPr>
            <a:endParaRPr lang="en-GB" sz="2800" b="1" dirty="0"/>
          </a:p>
          <a:p>
            <a:pPr eaLnBrk="1" fontAlgn="ctr" hangingPunct="1">
              <a:buFont typeface="Arial" panose="020B0604020202020204" pitchFamily="34" charset="0"/>
              <a:buChar char="•"/>
              <a:defRPr/>
            </a:pPr>
            <a:r>
              <a:rPr lang="en-GB" sz="2800" b="1" dirty="0"/>
              <a:t>The Bride of Christ, the Body of Christ, and the Family of God </a:t>
            </a:r>
            <a:r>
              <a:rPr lang="en-GB" sz="2800" dirty="0"/>
              <a:t>– We are part of these heavenly identities in our local area</a:t>
            </a:r>
          </a:p>
          <a:p>
            <a:pPr eaLnBrk="1" fontAlgn="ctr" hangingPunct="1">
              <a:buFont typeface="Arial" panose="020B0604020202020204" pitchFamily="34" charset="0"/>
              <a:buChar char="•"/>
              <a:defRPr/>
            </a:pPr>
            <a:endParaRPr lang="en-GB" sz="2800" b="1" dirty="0"/>
          </a:p>
          <a:p>
            <a:pPr eaLnBrk="1" fontAlgn="ctr" hangingPunct="1">
              <a:buFont typeface="Arial" panose="020B0604020202020204" pitchFamily="34" charset="0"/>
              <a:buChar char="•"/>
              <a:defRPr/>
            </a:pPr>
            <a:r>
              <a:rPr lang="en-GB" sz="2800" b="1" dirty="0"/>
              <a:t>Leadership is 'Team’</a:t>
            </a:r>
            <a:r>
              <a:rPr lang="en-GB" sz="2800" dirty="0"/>
              <a:t>  </a:t>
            </a:r>
          </a:p>
          <a:p>
            <a:pPr eaLnBrk="1" hangingPunct="1">
              <a:defRPr/>
            </a:pPr>
            <a:endParaRPr lang="en-US" altLang="en-US" sz="2800" dirty="0"/>
          </a:p>
        </p:txBody>
      </p:sp>
      <p:sp>
        <p:nvSpPr>
          <p:cNvPr id="30724" name="Slide Number Placeholder 2">
            <a:extLst>
              <a:ext uri="{FF2B5EF4-FFF2-40B4-BE49-F238E27FC236}">
                <a16:creationId xmlns:a16="http://schemas.microsoft.com/office/drawing/2014/main" id="{FF0A3F9B-2E3A-438F-AC5F-194A16AAE268}"/>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C5F64D0-1324-4F17-BA0B-C62CADB21D48}" type="slidenum">
              <a:rPr lang="es-ES" altLang="en-US"/>
              <a:pPr/>
              <a:t>5</a:t>
            </a:fld>
            <a:endParaRPr lang="es-E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07D9465-223B-475D-B50D-EEB75DABDC95}"/>
              </a:ext>
            </a:extLst>
          </p:cNvPr>
          <p:cNvSpPr>
            <a:spLocks noGrp="1" noChangeArrowheads="1"/>
          </p:cNvSpPr>
          <p:nvPr>
            <p:ph type="title"/>
          </p:nvPr>
        </p:nvSpPr>
        <p:spPr>
          <a:xfrm>
            <a:off x="1908175" y="0"/>
            <a:ext cx="6994525" cy="1268759"/>
          </a:xfrm>
        </p:spPr>
        <p:txBody>
          <a:bodyPr/>
          <a:lstStyle/>
          <a:p>
            <a:pPr eaLnBrk="1" hangingPunct="1"/>
            <a:r>
              <a:rPr lang="en-US" altLang="en-US" b="1" dirty="0">
                <a:solidFill>
                  <a:schemeClr val="tx1"/>
                </a:solidFill>
              </a:rPr>
              <a:t>Our DNA – 4</a:t>
            </a:r>
            <a:br>
              <a:rPr lang="en-US" altLang="en-US" b="1" dirty="0">
                <a:solidFill>
                  <a:schemeClr val="tx1"/>
                </a:solidFill>
              </a:rPr>
            </a:br>
            <a:r>
              <a:rPr lang="en-US" altLang="en-US" sz="3200" b="1" dirty="0">
                <a:solidFill>
                  <a:srgbClr val="0000FF"/>
                </a:solidFill>
              </a:rPr>
              <a:t>Key Attitudes</a:t>
            </a:r>
            <a:endParaRPr lang="en-US" altLang="en-US" b="1" dirty="0">
              <a:solidFill>
                <a:srgbClr val="0000FF"/>
              </a:solidFill>
            </a:endParaRPr>
          </a:p>
        </p:txBody>
      </p:sp>
      <p:sp>
        <p:nvSpPr>
          <p:cNvPr id="146435" name="Rectangle 3">
            <a:extLst>
              <a:ext uri="{FF2B5EF4-FFF2-40B4-BE49-F238E27FC236}">
                <a16:creationId xmlns:a16="http://schemas.microsoft.com/office/drawing/2014/main" id="{D9D8B56A-EEF1-4620-9962-6544ABB3FBD5}"/>
              </a:ext>
            </a:extLst>
          </p:cNvPr>
          <p:cNvSpPr>
            <a:spLocks noGrp="1" noChangeArrowheads="1"/>
          </p:cNvSpPr>
          <p:nvPr>
            <p:ph type="body" idx="1"/>
          </p:nvPr>
        </p:nvSpPr>
        <p:spPr>
          <a:xfrm>
            <a:off x="1763713" y="1484784"/>
            <a:ext cx="7272337" cy="5373216"/>
          </a:xfrm>
        </p:spPr>
        <p:txBody>
          <a:bodyPr/>
          <a:lstStyle/>
          <a:p>
            <a:pPr eaLnBrk="1" fontAlgn="ctr" hangingPunct="1">
              <a:buFont typeface="Arial" panose="020B0604020202020204" pitchFamily="34" charset="0"/>
              <a:buChar char="•"/>
              <a:defRPr/>
            </a:pPr>
            <a:r>
              <a:rPr lang="en-GB" sz="2800" b="1" dirty="0"/>
              <a:t>Welcoming and accessible to all</a:t>
            </a:r>
          </a:p>
          <a:p>
            <a:pPr eaLnBrk="1" fontAlgn="ctr" hangingPunct="1">
              <a:buFont typeface="Arial" panose="020B0604020202020204" pitchFamily="34" charset="0"/>
              <a:buChar char="•"/>
              <a:defRPr/>
            </a:pPr>
            <a:endParaRPr lang="en-GB" sz="2800" dirty="0"/>
          </a:p>
          <a:p>
            <a:pPr eaLnBrk="1" hangingPunct="1">
              <a:defRPr/>
            </a:pPr>
            <a:endParaRPr lang="en-GB" sz="1000" dirty="0"/>
          </a:p>
          <a:p>
            <a:pPr eaLnBrk="1" fontAlgn="ctr" hangingPunct="1">
              <a:buFont typeface="Arial" panose="020B0604020202020204" pitchFamily="34" charset="0"/>
              <a:buChar char="•"/>
              <a:defRPr/>
            </a:pPr>
            <a:r>
              <a:rPr lang="en-GB" sz="2800" b="1" dirty="0"/>
              <a:t>Generosity as a Heart Attitude</a:t>
            </a:r>
          </a:p>
          <a:p>
            <a:pPr eaLnBrk="1" fontAlgn="ctr" hangingPunct="1">
              <a:buFont typeface="Arial" panose="020B0604020202020204" pitchFamily="34" charset="0"/>
              <a:buChar char="•"/>
              <a:defRPr/>
            </a:pPr>
            <a:endParaRPr lang="en-GB" sz="2800" b="1" dirty="0"/>
          </a:p>
          <a:p>
            <a:pPr eaLnBrk="1" fontAlgn="ctr" hangingPunct="1">
              <a:buFont typeface="Arial" panose="020B0604020202020204" pitchFamily="34" charset="0"/>
              <a:buChar char="•"/>
              <a:defRPr/>
            </a:pPr>
            <a:endParaRPr lang="en-GB" sz="1000" dirty="0"/>
          </a:p>
          <a:p>
            <a:pPr eaLnBrk="1" fontAlgn="ctr" hangingPunct="1">
              <a:buFont typeface="Arial" panose="020B0604020202020204" pitchFamily="34" charset="0"/>
              <a:buChar char="•"/>
              <a:defRPr/>
            </a:pPr>
            <a:r>
              <a:rPr lang="en-GB" sz="2800" b="1" dirty="0"/>
              <a:t>God Receives the Glory </a:t>
            </a:r>
            <a:r>
              <a:rPr lang="en-GB" sz="2800" dirty="0"/>
              <a:t>– We gratefully give him all the credit for our success</a:t>
            </a:r>
          </a:p>
          <a:p>
            <a:pPr eaLnBrk="1" fontAlgn="ctr" hangingPunct="1">
              <a:buFont typeface="Arial" panose="020B0604020202020204" pitchFamily="34" charset="0"/>
              <a:buChar char="•"/>
              <a:defRPr/>
            </a:pPr>
            <a:endParaRPr lang="en-GB" sz="2800" dirty="0"/>
          </a:p>
          <a:p>
            <a:pPr marL="0" indent="0" eaLnBrk="1" hangingPunct="1">
              <a:buFontTx/>
              <a:buNone/>
              <a:defRPr/>
            </a:pPr>
            <a:endParaRPr lang="en-GB" sz="2800" dirty="0"/>
          </a:p>
          <a:p>
            <a:pPr eaLnBrk="1" hangingPunct="1">
              <a:defRPr/>
            </a:pPr>
            <a:endParaRPr lang="en-US" altLang="en-US" sz="2800" dirty="0"/>
          </a:p>
        </p:txBody>
      </p:sp>
      <p:sp>
        <p:nvSpPr>
          <p:cNvPr id="32772" name="Slide Number Placeholder 2">
            <a:extLst>
              <a:ext uri="{FF2B5EF4-FFF2-40B4-BE49-F238E27FC236}">
                <a16:creationId xmlns:a16="http://schemas.microsoft.com/office/drawing/2014/main" id="{F4585072-A632-4553-A8BA-FADB9ECB1AE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AB4E3D-D1A2-47C9-9C3D-109EDBCB393B}" type="slidenum">
              <a:rPr lang="es-ES" altLang="en-US"/>
              <a:pPr/>
              <a:t>6</a:t>
            </a:fld>
            <a:endParaRPr lang="es-E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DC706955-7BAA-638A-3D9A-BC6BDD23C21C}"/>
            </a:ext>
          </a:extLst>
        </p:cNvPr>
        <p:cNvGrpSpPr/>
        <p:nvPr/>
      </p:nvGrpSpPr>
      <p:grpSpPr>
        <a:xfrm>
          <a:off x="0" y="0"/>
          <a:ext cx="0" cy="0"/>
          <a:chOff x="0" y="0"/>
          <a:chExt cx="0" cy="0"/>
        </a:xfrm>
      </p:grpSpPr>
      <p:sp>
        <p:nvSpPr>
          <p:cNvPr id="28674" name="Rectangle 2">
            <a:extLst>
              <a:ext uri="{FF2B5EF4-FFF2-40B4-BE49-F238E27FC236}">
                <a16:creationId xmlns:a16="http://schemas.microsoft.com/office/drawing/2014/main" id="{C0440376-66AE-F67E-72AA-18CEAF8B576A}"/>
              </a:ext>
            </a:extLst>
          </p:cNvPr>
          <p:cNvSpPr>
            <a:spLocks noGrp="1" noChangeArrowheads="1"/>
          </p:cNvSpPr>
          <p:nvPr>
            <p:ph type="title"/>
          </p:nvPr>
        </p:nvSpPr>
        <p:spPr>
          <a:xfrm>
            <a:off x="1908175" y="1"/>
            <a:ext cx="6994525" cy="1268760"/>
          </a:xfrm>
        </p:spPr>
        <p:txBody>
          <a:bodyPr/>
          <a:lstStyle/>
          <a:p>
            <a:pPr eaLnBrk="1" hangingPunct="1"/>
            <a:r>
              <a:rPr lang="en-US" altLang="en-US" b="1" dirty="0">
                <a:solidFill>
                  <a:srgbClr val="FF0000"/>
                </a:solidFill>
              </a:rPr>
              <a:t>Today: Our DNA – 3</a:t>
            </a:r>
            <a:br>
              <a:rPr lang="en-US" altLang="en-US" b="1" dirty="0">
                <a:solidFill>
                  <a:srgbClr val="FF0000"/>
                </a:solidFill>
              </a:rPr>
            </a:br>
            <a:r>
              <a:rPr lang="en-US" altLang="en-US" sz="3200" b="1" dirty="0">
                <a:solidFill>
                  <a:srgbClr val="0000FF"/>
                </a:solidFill>
              </a:rPr>
              <a:t>Corporate Identity</a:t>
            </a:r>
          </a:p>
        </p:txBody>
      </p:sp>
      <p:sp>
        <p:nvSpPr>
          <p:cNvPr id="146435" name="Rectangle 3">
            <a:extLst>
              <a:ext uri="{FF2B5EF4-FFF2-40B4-BE49-F238E27FC236}">
                <a16:creationId xmlns:a16="http://schemas.microsoft.com/office/drawing/2014/main" id="{F6888E98-BE9A-13C8-7C09-9CA0AA9EB4E7}"/>
              </a:ext>
            </a:extLst>
          </p:cNvPr>
          <p:cNvSpPr>
            <a:spLocks noGrp="1" noChangeArrowheads="1"/>
          </p:cNvSpPr>
          <p:nvPr>
            <p:ph type="body" idx="1"/>
          </p:nvPr>
        </p:nvSpPr>
        <p:spPr>
          <a:xfrm>
            <a:off x="1763713" y="1412776"/>
            <a:ext cx="7138987" cy="4832449"/>
          </a:xfrm>
        </p:spPr>
        <p:txBody>
          <a:bodyPr/>
          <a:lstStyle/>
          <a:p>
            <a:pPr eaLnBrk="1" fontAlgn="ctr" hangingPunct="1">
              <a:buFont typeface="Arial" panose="020B0604020202020204" pitchFamily="34" charset="0"/>
              <a:buChar char="•"/>
              <a:defRPr/>
            </a:pPr>
            <a:r>
              <a:rPr lang="en-GB" altLang="en-US" sz="2800" b="1" dirty="0"/>
              <a:t>The Kingdom of God</a:t>
            </a:r>
            <a:r>
              <a:rPr lang="en-GB" altLang="en-US" sz="2800" dirty="0"/>
              <a:t> - Bringing the values, vision and power of Heaven to Thurrock</a:t>
            </a:r>
          </a:p>
          <a:p>
            <a:pPr eaLnBrk="1" fontAlgn="ctr" hangingPunct="1">
              <a:buFont typeface="Arial" panose="020B0604020202020204" pitchFamily="34" charset="0"/>
              <a:buChar char="•"/>
              <a:defRPr/>
            </a:pPr>
            <a:r>
              <a:rPr lang="en-GB" sz="2800" b="1" dirty="0"/>
              <a:t>The Bride of Christ, the Body of Christ, and the Family of God </a:t>
            </a:r>
            <a:r>
              <a:rPr lang="en-GB" sz="2800" dirty="0"/>
              <a:t>– We are part of these heavenly identities in our local area</a:t>
            </a:r>
          </a:p>
          <a:p>
            <a:pPr eaLnBrk="1" fontAlgn="ctr" hangingPunct="1">
              <a:buFont typeface="Arial" panose="020B0604020202020204" pitchFamily="34" charset="0"/>
              <a:buChar char="•"/>
              <a:defRPr/>
            </a:pPr>
            <a:r>
              <a:rPr lang="en-GB" sz="2800" b="1" dirty="0"/>
              <a:t>Leadership is 'Team’</a:t>
            </a:r>
            <a:r>
              <a:rPr lang="en-GB" sz="2800" dirty="0"/>
              <a:t> – Together we leaders humbly steer the church by submitting to the Holy Spirit, to one another, and to each other’s areas of gifting.  We exercise our authority gently and take our responsibilities seriously</a:t>
            </a:r>
          </a:p>
          <a:p>
            <a:pPr marL="0" indent="0" eaLnBrk="1" hangingPunct="1">
              <a:buFontTx/>
              <a:buNone/>
              <a:defRPr/>
            </a:pPr>
            <a:endParaRPr lang="en-GB" sz="2800" dirty="0"/>
          </a:p>
          <a:p>
            <a:pPr eaLnBrk="1" hangingPunct="1">
              <a:defRPr/>
            </a:pPr>
            <a:endParaRPr lang="en-US" altLang="en-US" sz="2800" dirty="0"/>
          </a:p>
        </p:txBody>
      </p:sp>
      <p:sp>
        <p:nvSpPr>
          <p:cNvPr id="28676" name="Slide Number Placeholder 2">
            <a:extLst>
              <a:ext uri="{FF2B5EF4-FFF2-40B4-BE49-F238E27FC236}">
                <a16:creationId xmlns:a16="http://schemas.microsoft.com/office/drawing/2014/main" id="{E15ED679-7D6C-359B-1397-5BAC46A2F680}"/>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38D4AF-F373-4473-AB32-3EEE98BEC569}" type="slidenum">
              <a:rPr lang="es-ES" altLang="en-US"/>
              <a:pPr/>
              <a:t>7</a:t>
            </a:fld>
            <a:endParaRPr lang="es-ES" altLang="en-US"/>
          </a:p>
        </p:txBody>
      </p:sp>
    </p:spTree>
    <p:extLst>
      <p:ext uri="{BB962C8B-B14F-4D97-AF65-F5344CB8AC3E}">
        <p14:creationId xmlns:p14="http://schemas.microsoft.com/office/powerpoint/2010/main" val="3869385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6DEE9248-AA7B-4929-B847-A63665772E73}"/>
              </a:ext>
            </a:extLst>
          </p:cNvPr>
          <p:cNvSpPr>
            <a:spLocks noGrp="1" noChangeArrowheads="1"/>
          </p:cNvSpPr>
          <p:nvPr>
            <p:ph type="title"/>
          </p:nvPr>
        </p:nvSpPr>
        <p:spPr>
          <a:xfrm>
            <a:off x="1908175" y="188913"/>
            <a:ext cx="6994525" cy="719137"/>
          </a:xfrm>
        </p:spPr>
        <p:txBody>
          <a:bodyPr/>
          <a:lstStyle/>
          <a:p>
            <a:pPr eaLnBrk="1" hangingPunct="1"/>
            <a:r>
              <a:rPr lang="en-US" altLang="en-US" b="1" dirty="0">
                <a:solidFill>
                  <a:schemeClr val="tx1"/>
                </a:solidFill>
              </a:rPr>
              <a:t>The Kingdom of God - 1</a:t>
            </a:r>
          </a:p>
        </p:txBody>
      </p:sp>
      <p:sp>
        <p:nvSpPr>
          <p:cNvPr id="146435" name="Rectangle 3">
            <a:extLst>
              <a:ext uri="{FF2B5EF4-FFF2-40B4-BE49-F238E27FC236}">
                <a16:creationId xmlns:a16="http://schemas.microsoft.com/office/drawing/2014/main" id="{79B210C0-F15B-4906-A5CC-4D393C941EF7}"/>
              </a:ext>
            </a:extLst>
          </p:cNvPr>
          <p:cNvSpPr>
            <a:spLocks noGrp="1" noChangeArrowheads="1"/>
          </p:cNvSpPr>
          <p:nvPr>
            <p:ph type="body" idx="1"/>
          </p:nvPr>
        </p:nvSpPr>
        <p:spPr>
          <a:xfrm>
            <a:off x="1763713" y="908050"/>
            <a:ext cx="7138987" cy="5337175"/>
          </a:xfrm>
        </p:spPr>
        <p:txBody>
          <a:bodyPr/>
          <a:lstStyle/>
          <a:p>
            <a:pPr marL="0" indent="0" eaLnBrk="1" fontAlgn="ctr" hangingPunct="1">
              <a:buNone/>
            </a:pPr>
            <a:r>
              <a:rPr lang="en-GB" altLang="en-US" sz="2400" dirty="0"/>
              <a:t>Genesis 11:1-2,4,6-8 NIV.  Now the whole world had one language and a common speech.  As people moved eastward, they found a plain in Shinar and settled there.  Then they said, "Come, let us build ourselves a city, with a tower that reaches to the heavens, so that we may make a name for ourselves; otherwise we will be scattered over the face of the whole earth."  The LORD said, "If as one people speaking the same language they have begun to do this, then nothing they plan to do will be impossible for them.  Come, let us go down and confuse their language so they will not understand each other."  So the LORD scattered them from there over all the earth, and they stopped building the city.</a:t>
            </a:r>
            <a:endParaRPr lang="en-GB" altLang="en-US" sz="2400" i="1" dirty="0"/>
          </a:p>
        </p:txBody>
      </p:sp>
      <p:sp>
        <p:nvSpPr>
          <p:cNvPr id="46084" name="Slide Number Placeholder 2">
            <a:extLst>
              <a:ext uri="{FF2B5EF4-FFF2-40B4-BE49-F238E27FC236}">
                <a16:creationId xmlns:a16="http://schemas.microsoft.com/office/drawing/2014/main" id="{CD25EA2F-415F-4E82-B18D-F931BCED248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834232-7961-4DC4-A1A3-A49FDD1AC61A}" type="slidenum">
              <a:rPr lang="es-ES" altLang="en-US"/>
              <a:pPr/>
              <a:t>8</a:t>
            </a:fld>
            <a:endParaRPr lang="es-E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36D3F8-990F-B73F-948E-84BAEA14A142}"/>
            </a:ext>
          </a:extLst>
        </p:cNvPr>
        <p:cNvGrpSpPr/>
        <p:nvPr/>
      </p:nvGrpSpPr>
      <p:grpSpPr>
        <a:xfrm>
          <a:off x="0" y="0"/>
          <a:ext cx="0" cy="0"/>
          <a:chOff x="0" y="0"/>
          <a:chExt cx="0" cy="0"/>
        </a:xfrm>
      </p:grpSpPr>
      <p:sp>
        <p:nvSpPr>
          <p:cNvPr id="46082" name="Rectangle 2">
            <a:extLst>
              <a:ext uri="{FF2B5EF4-FFF2-40B4-BE49-F238E27FC236}">
                <a16:creationId xmlns:a16="http://schemas.microsoft.com/office/drawing/2014/main" id="{8F4FCEB3-3B24-F080-B6EC-AA3ABD6EFE66}"/>
              </a:ext>
            </a:extLst>
          </p:cNvPr>
          <p:cNvSpPr>
            <a:spLocks noGrp="1" noChangeArrowheads="1"/>
          </p:cNvSpPr>
          <p:nvPr>
            <p:ph type="title"/>
          </p:nvPr>
        </p:nvSpPr>
        <p:spPr>
          <a:xfrm>
            <a:off x="1908175" y="188913"/>
            <a:ext cx="6994525" cy="719137"/>
          </a:xfrm>
        </p:spPr>
        <p:txBody>
          <a:bodyPr/>
          <a:lstStyle/>
          <a:p>
            <a:pPr eaLnBrk="1" hangingPunct="1"/>
            <a:r>
              <a:rPr lang="en-US" altLang="en-US" b="1" dirty="0">
                <a:solidFill>
                  <a:schemeClr val="tx1"/>
                </a:solidFill>
              </a:rPr>
              <a:t>The Kingdom of God - 2</a:t>
            </a:r>
          </a:p>
        </p:txBody>
      </p:sp>
      <p:sp>
        <p:nvSpPr>
          <p:cNvPr id="146435" name="Rectangle 3">
            <a:extLst>
              <a:ext uri="{FF2B5EF4-FFF2-40B4-BE49-F238E27FC236}">
                <a16:creationId xmlns:a16="http://schemas.microsoft.com/office/drawing/2014/main" id="{71309D80-94D1-22C0-224D-7D91EB8DFE5C}"/>
              </a:ext>
            </a:extLst>
          </p:cNvPr>
          <p:cNvSpPr>
            <a:spLocks noGrp="1" noChangeArrowheads="1"/>
          </p:cNvSpPr>
          <p:nvPr>
            <p:ph type="body" idx="1"/>
          </p:nvPr>
        </p:nvSpPr>
        <p:spPr>
          <a:xfrm>
            <a:off x="1763713" y="1412776"/>
            <a:ext cx="7138987" cy="5112568"/>
          </a:xfrm>
        </p:spPr>
        <p:txBody>
          <a:bodyPr/>
          <a:lstStyle/>
          <a:p>
            <a:pPr eaLnBrk="1" fontAlgn="ctr" hangingPunct="1"/>
            <a:r>
              <a:rPr lang="en-GB" altLang="en-US" sz="2200" dirty="0"/>
              <a:t>Genesis 12:1-3 NIV.  The LORD had said to Abram, "Go from your country, your people and your father's household to the land I will show you.  "I will make you into a great nation, and I will bless you; I will make your name great, and you will be a blessing.  I will bless those who bless you, and whoever curses you I will curse; and all peoples on earth will be blessed through you.“</a:t>
            </a:r>
          </a:p>
          <a:p>
            <a:pPr eaLnBrk="1" fontAlgn="ctr" hangingPunct="1"/>
            <a:r>
              <a:rPr lang="en-GB" altLang="en-US" sz="2200" dirty="0"/>
              <a:t>Genesis 18:18-19 NIV.  Abraham will surely become a great and powerful nation, and all nations on earth will be blessed through him.  For I have chosen him, so that he will direct his children and his household after him to keep the way of the LORD by doing what is right and just, so that the LORD will bring about for Abraham what he has promised him."</a:t>
            </a:r>
          </a:p>
          <a:p>
            <a:pPr eaLnBrk="1" fontAlgn="ctr" hangingPunct="1"/>
            <a:endParaRPr lang="en-GB" altLang="en-US" sz="2400" i="1" dirty="0"/>
          </a:p>
        </p:txBody>
      </p:sp>
      <p:sp>
        <p:nvSpPr>
          <p:cNvPr id="46084" name="Slide Number Placeholder 2">
            <a:extLst>
              <a:ext uri="{FF2B5EF4-FFF2-40B4-BE49-F238E27FC236}">
                <a16:creationId xmlns:a16="http://schemas.microsoft.com/office/drawing/2014/main" id="{B473E6FC-C450-49D4-5787-578A2986F756}"/>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834232-7961-4DC4-A1A3-A49FDD1AC61A}" type="slidenum">
              <a:rPr lang="es-ES" altLang="en-US"/>
              <a:pPr/>
              <a:t>9</a:t>
            </a:fld>
            <a:endParaRPr lang="es-ES" altLang="en-US"/>
          </a:p>
        </p:txBody>
      </p:sp>
    </p:spTree>
    <p:extLst>
      <p:ext uri="{BB962C8B-B14F-4D97-AF65-F5344CB8AC3E}">
        <p14:creationId xmlns:p14="http://schemas.microsoft.com/office/powerpoint/2010/main" val="33729810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8473</TotalTime>
  <Words>3095</Words>
  <Application>Microsoft Office PowerPoint</Application>
  <PresentationFormat>On-screen Show (4:3)</PresentationFormat>
  <Paragraphs>200</Paragraphs>
  <Slides>19</Slides>
  <Notes>19</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19</vt:i4>
      </vt:variant>
    </vt:vector>
  </HeadingPairs>
  <TitlesOfParts>
    <vt:vector size="23" baseType="lpstr">
      <vt:lpstr>Arial</vt:lpstr>
      <vt:lpstr>Calibri</vt:lpstr>
      <vt:lpstr>Diseño predeterminado</vt:lpstr>
      <vt:lpstr>1_Diseño predeterminado</vt:lpstr>
      <vt:lpstr>TCF’s DNA 2025  Part 3 (of 4)</vt:lpstr>
      <vt:lpstr>What is TCF’s DNA?</vt:lpstr>
      <vt:lpstr>Our DNA – 1 Gathering Together</vt:lpstr>
      <vt:lpstr>Our DNA – 2 Revelation</vt:lpstr>
      <vt:lpstr>Our DNA – 3 Corporate Identity</vt:lpstr>
      <vt:lpstr>Our DNA – 4 Key Attitudes</vt:lpstr>
      <vt:lpstr>Today: Our DNA – 3 Corporate Identity</vt:lpstr>
      <vt:lpstr>The Kingdom of God - 1</vt:lpstr>
      <vt:lpstr>The Kingdom of God - 2</vt:lpstr>
      <vt:lpstr>The Kingdom of God - 3</vt:lpstr>
      <vt:lpstr>The Kingdom of God - 4</vt:lpstr>
      <vt:lpstr>The Bride of Christ, the Body of Christ, and the Family of God…</vt:lpstr>
      <vt:lpstr>The Bride of Christ</vt:lpstr>
      <vt:lpstr>The Body of Christ</vt:lpstr>
      <vt:lpstr>The Family of God</vt:lpstr>
      <vt:lpstr>Leadership is ‘Team’</vt:lpstr>
      <vt:lpstr>Summary: Our DNA – 3 Corporate Identity</vt:lpstr>
      <vt:lpstr>Challenges: Our DNA – 3 Corporate Identity</vt:lpstr>
      <vt:lpstr>TCF’s DNA – END of Part 3</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Andy Acreman</cp:lastModifiedBy>
  <cp:revision>662</cp:revision>
  <dcterms:created xsi:type="dcterms:W3CDTF">2010-05-23T14:28:12Z</dcterms:created>
  <dcterms:modified xsi:type="dcterms:W3CDTF">2025-04-26T19:40:23Z</dcterms:modified>
</cp:coreProperties>
</file>